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CẤT TIẾNG CA MỪNG</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Thánh vịnh 65</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Hoài Bắc</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1"/>
            <a:ext cx="8991600" cy="5029200"/>
          </a:xfrm>
        </p:spPr>
        <p:txBody>
          <a:bodyPr>
            <a:noAutofit/>
          </a:bodyPr>
          <a:lstStyle/>
          <a:p>
            <a:pPr algn="just"/>
            <a:r>
              <a:rPr lang="vi-VN" sz="4800" b="1">
                <a:solidFill>
                  <a:schemeClr val="bg1"/>
                </a:solidFill>
                <a:latin typeface="Times New Roman" pitchFamily="18" charset="0"/>
                <a:cs typeface="Times New Roman" pitchFamily="18" charset="0"/>
              </a:rPr>
              <a:t>ĐK. Toàn thể địa cầu nào tung hô Thiên Chúa. Cất tiếng ca mừng chúc tụng thánh danh. Hãy kính dâng Người lời ngợi ca cảm mến. Hãy thân thưa rằng: "Sự nghiệp Chúa lừng danh".</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sz="4800" b="1">
                <a:solidFill>
                  <a:schemeClr val="bg1"/>
                </a:solidFill>
                <a:latin typeface="Times New Roman" pitchFamily="18" charset="0"/>
                <a:cs typeface="Times New Roman" pitchFamily="18" charset="0"/>
              </a:rPr>
              <a:t>1. Người hóa biển khơi thành đất liền khô khan. Và dùng quyền năng cho dân Người qua sông. Nào ta hãy hân hoan trong Người ta hãy hoan ca uy quyền Chúa dũng lực thay, muôn đời hiển trị chư dân.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sz="4800" b="1">
                <a:solidFill>
                  <a:schemeClr val="bg1"/>
                </a:solidFill>
                <a:latin typeface="Times New Roman" pitchFamily="18" charset="0"/>
                <a:cs typeface="Times New Roman" pitchFamily="18" charset="0"/>
              </a:rPr>
              <a:t>2. Hãy đến mà nghe điều phúc lộc cho tôi. Này mọi phàm nhân luôn tôn sợ Thiên Chúa. Vì Chúa đã thương nghe muôn lời nguyện ước tôi dâng, nhân từ giữ mãi ân thiêng, chúc tụng Thiên Chúa muôn đời.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815</TotalTime>
  <Words>143</Words>
  <Application>Microsoft Office PowerPoint</Application>
  <PresentationFormat>On-screen Show (16:9)</PresentationFormat>
  <Paragraphs>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CẤT TIẾNG CA MỪNG Thánh vịnh 65 Hoài Bắc</vt:lpstr>
      <vt:lpstr>ĐK. Toàn thể địa cầu nào tung hô Thiên Chúa. Cất tiếng ca mừng chúc tụng thánh danh. Hãy kính dâng Người lời ngợi ca cảm mến. Hãy thân thưa rằng: "Sự nghiệp Chúa lừng danh".</vt:lpstr>
      <vt:lpstr>1. Người hóa biển khơi thành đất liền khô khan. Và dùng quyền năng cho dân Người qua sông. Nào ta hãy hân hoan trong Người ta hãy hoan ca uy quyền Chúa dũng lực thay, muôn đời hiển trị chư dân.</vt:lpstr>
      <vt:lpstr>2. Hãy đến mà nghe điều phúc lộc cho tôi. Này mọi phàm nhân luôn tôn sợ Thiên Chúa. Vì Chúa đã thương nghe muôn lời nguyện ước tôi dâng, nhân từ giữ mãi ân thiêng, chúc tụng Thiên Chúa muôn đời.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238</cp:revision>
  <dcterms:created xsi:type="dcterms:W3CDTF">2021-12-01T03:00:51Z</dcterms:created>
  <dcterms:modified xsi:type="dcterms:W3CDTF">2021-12-05T11:51:01Z</dcterms:modified>
</cp:coreProperties>
</file>