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04" y="-39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819744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34097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86571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32582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B50D4F-EE20-4A9A-A46B-DD1C569D1B3D}"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13089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47869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B50D4F-EE20-4A9A-A46B-DD1C569D1B3D}"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16151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B50D4F-EE20-4A9A-A46B-DD1C569D1B3D}"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309507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50D4F-EE20-4A9A-A46B-DD1C569D1B3D}"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21783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287509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B50D4F-EE20-4A9A-A46B-DD1C569D1B3D}"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B5B33-36CE-41B0-92AE-AFC736727B51}" type="slidenum">
              <a:rPr lang="en-US" smtClean="0"/>
              <a:t>‹#›</a:t>
            </a:fld>
            <a:endParaRPr lang="en-US"/>
          </a:p>
        </p:txBody>
      </p:sp>
    </p:spTree>
    <p:extLst>
      <p:ext uri="{BB962C8B-B14F-4D97-AF65-F5344CB8AC3E}">
        <p14:creationId xmlns:p14="http://schemas.microsoft.com/office/powerpoint/2010/main" val="10262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7B50D4F-EE20-4A9A-A46B-DD1C569D1B3D}"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23B5B33-36CE-41B0-92AE-AFC736727B51}" type="slidenum">
              <a:rPr lang="en-US" smtClean="0"/>
              <a:t>‹#›</a:t>
            </a:fld>
            <a:endParaRPr lang="en-US"/>
          </a:p>
        </p:txBody>
      </p:sp>
    </p:spTree>
    <p:extLst>
      <p:ext uri="{BB962C8B-B14F-4D97-AF65-F5344CB8AC3E}">
        <p14:creationId xmlns:p14="http://schemas.microsoft.com/office/powerpoint/2010/main" val="22353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smtClean="0">
                <a:solidFill>
                  <a:srgbClr val="002060"/>
                </a:solidFill>
              </a:rPr>
              <a:t>CẦN ĐỢI CHÚA ĐẾN</a:t>
            </a:r>
            <a:br>
              <a:rPr lang="vi-VN" sz="3600" b="1" smtClean="0">
                <a:solidFill>
                  <a:srgbClr val="002060"/>
                </a:solidFill>
              </a:rPr>
            </a:br>
            <a:r>
              <a:rPr lang="vi-VN" sz="3600" b="1" smtClean="0">
                <a:solidFill>
                  <a:srgbClr val="002060"/>
                </a:solidFill>
              </a:rPr>
              <a:t>Lm. Kim Long</a:t>
            </a:r>
            <a:endParaRPr lang="en-US" sz="3600" b="1">
              <a:solidFill>
                <a:srgbClr val="002060"/>
              </a:solidFill>
            </a:endParaRPr>
          </a:p>
        </p:txBody>
      </p:sp>
    </p:spTree>
    <p:extLst>
      <p:ext uri="{BB962C8B-B14F-4D97-AF65-F5344CB8AC3E}">
        <p14:creationId xmlns:p14="http://schemas.microsoft.com/office/powerpoint/2010/main" val="1411656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rgbClr val="002060"/>
                </a:solidFill>
              </a:rPr>
              <a:t>Đk. Cơn thủy triều khổ đau, ngu dốt vẫn dâng lên chung quanh ta, vẫn sôi lên trong tim ta nên vẫn cần đựi trông Chúa đến, đến đem ủi an yêu thương chống lại ách nô lệ này.</a:t>
            </a:r>
            <a:endParaRPr lang="en-US" sz="4800" b="1">
              <a:solidFill>
                <a:srgbClr val="002060"/>
              </a:solidFill>
            </a:endParaRPr>
          </a:p>
        </p:txBody>
      </p:sp>
    </p:spTree>
    <p:extLst>
      <p:ext uri="{BB962C8B-B14F-4D97-AF65-F5344CB8AC3E}">
        <p14:creationId xmlns:p14="http://schemas.microsoft.com/office/powerpoint/2010/main" val="259932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rgbClr val="002060"/>
                </a:solidFill>
              </a:rPr>
              <a:t>1. Mùa vọng là cuộc lữ hành đi về quang ánh Giáng Sinh. Quanh ta bao kẻ cùng khốn vẫn mong được giải thoát hoài.</a:t>
            </a:r>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rgbClr val="002060"/>
                </a:solidFill>
              </a:rPr>
              <a:t>2. Người nào nguyện vì Nước Trời không ngại nguy khó dấn thân. Luôn luôn trông tỏ bằng chứng báo tin cuộc giải thoát này.</a:t>
            </a:r>
            <a:endParaRPr lang="en-US" sz="48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rgbClr val="002060"/>
                </a:solidFill>
              </a:rPr>
              <a:t>3. Người què rày được nhảy mừng, đui mù nay sẽ ngắm trông. Ai câm khởi sự nói khắp nơi nhìn ơn Cứu Độ.</a:t>
            </a:r>
            <a:endParaRPr lang="en-US" sz="48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2060"/>
              </a:solidFill>
            </a:endParaRPr>
          </a:p>
        </p:txBody>
      </p:sp>
    </p:spTree>
    <p:extLst>
      <p:ext uri="{BB962C8B-B14F-4D97-AF65-F5344CB8AC3E}">
        <p14:creationId xmlns:p14="http://schemas.microsoft.com/office/powerpoint/2010/main" val="4242596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132</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CẦN ĐỢI CHÚA ĐẾN Lm. Kim Long</vt:lpstr>
      <vt:lpstr>Đk. Cơn thủy triều khổ đau, ngu dốt vẫn dâng lên chung quanh ta, vẫn sôi lên trong tim ta nên vẫn cần đựi trông Chúa đến, đến đem ủi an yêu thương chống lại ách nô lệ này.</vt:lpstr>
      <vt:lpstr>1. Mùa vọng là cuộc lữ hành đi về quang ánh Giáng Sinh. Quanh ta bao kẻ cùng khốn vẫn mong được giải thoát hoài.</vt:lpstr>
      <vt:lpstr>2. Người nào nguyện vì Nước Trời không ngại nguy khó dấn thân. Luôn luôn trông tỏ bằng chứng báo tin cuộc giải thoát này.</vt:lpstr>
      <vt:lpstr>3. Người què rày được nhảy mừng, đui mù nay sẽ ngắm trông. Ai câm khởi sự nói khắp nơi nhìn ơn Cứu Độ.</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 ĐI BẰNG CẢ TẤM LÒNG Huỳnh Minh Kỳ - Đinh Công Huỳnh</dc:title>
  <dc:creator>Hung Nam</dc:creator>
  <cp:lastModifiedBy>Hung Nam</cp:lastModifiedBy>
  <cp:revision>6</cp:revision>
  <dcterms:created xsi:type="dcterms:W3CDTF">2021-11-30T01:39:02Z</dcterms:created>
  <dcterms:modified xsi:type="dcterms:W3CDTF">2021-11-30T02:00:07Z</dcterms:modified>
</cp:coreProperties>
</file>