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CẦU CÙNG CHÚA</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a:t>
            </a:r>
            <a:r>
              <a:rPr lang="vi-VN" sz="4800" b="1">
                <a:solidFill>
                  <a:schemeClr val="bg1"/>
                </a:solidFill>
                <a:latin typeface="Times New Roman" pitchFamily="18" charset="0"/>
                <a:cs typeface="Times New Roman" pitchFamily="18" charset="0"/>
              </a:rPr>
              <a:t>Nguyễn Văn Tuyên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Vươn đôi tay lên Chúa khấn xin cho được an bình. Dù cuộc đời gian khó vẫn luôn một niềm kính tin. Tương lai dâng Chúa Trời, nguyện Chúa thương dìu bước đi. Dẫu nắng mưa sá gì, cùng Chúa chẳng sợ gian nguy.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Vì Ngài là Thiên Chúa, từ ái, cao vời khôn ví. Một lòng yêu thế nhân, sinh xuống giữa nơi trần gian. Tôn vinh Chúa muôn đời, tình Ngài tràn lan muôn lối. Lời ngợi ca Chúa Trời, mơ về hạnh phúc tuyệt vời.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cho con yêu Chúa dẫu khi con g ặp u sầu. Xin cho con yêu Chúa dẫu cho cuộc đời bể dâu. Luôn tin yêu Chúa Trời, thành tín yêu đời hiến thân. Với Chúa trên gian trần tình thắm tươi, lòng hân hoan.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cho con tin Chúa với con trên vạn nẻo đường. Dù còn nhiều giông tố, khổ đau u sầu lắng lo. Vươn đôi tay tới trời, cầu khấn bao lời Chúa ơi! Hát khúc ca ân tình nguyện hứa suốt đời trung trinh.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2879</TotalTime>
  <Words>219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CẦU CÙNG CHÚA Lm Nguyễn Văn Tuyên</vt:lpstr>
      <vt:lpstr>1. Vươn đôi tay lên Chúa khấn xin cho được an bình. Dù cuộc đời gian khó vẫn luôn một niềm kính tin. Tương lai dâng Chúa Trời, nguyện Chúa thương dìu bước đi. Dẫu nắng mưa sá gì, cùng Chúa chẳng sợ gian nguy.</vt:lpstr>
      <vt:lpstr>ĐK. Vì Ngài là Thiên Chúa, từ ái, cao vời khôn ví. Một lòng yêu thế nhân, sinh xuống giữa nơi trần gian. Tôn vinh Chúa muôn đời, tình Ngài tràn lan muôn lối. Lời ngợi ca Chúa Trời, mơ về hạnh phúc tuyệt vời.</vt:lpstr>
      <vt:lpstr>2. Xin cho con yêu Chúa dẫu khi con g ặp u sầu. Xin cho con yêu Chúa dẫu cho cuộc đời bể dâu. Luôn tin yêu Chúa Trời, thành tín yêu đời hiến thân. Với Chúa trên gian trần tình thắm tươi, lòng hân hoan.</vt:lpstr>
      <vt:lpstr>3. Xin cho con tin Chúa với con trên vạn nẻo đường. Dù còn nhiều giông tố, khổ đau u sầu lắng lo. Vươn đôi tay tới trời, cầu khấn bao lời Chúa ơi! Hát khúc ca ân tình nguyện hứa suốt đời trung trinh.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1074</cp:revision>
  <dcterms:created xsi:type="dcterms:W3CDTF">2021-12-01T03:00:51Z</dcterms:created>
  <dcterms:modified xsi:type="dcterms:W3CDTF">2021-12-17T07:28:08Z</dcterms:modified>
</cp:coreProperties>
</file>