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Liên Bình Định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Dâng lên, dâng lên Cha lành lời nguyện cầu tha thiết hôm nay: như hương hoa thơm dạt dào, hòa ngàn trầm dâng hiến trước thiên nhan. Con như chim non lạc đàn giữa chiều tàn nắng tắt bão mưa sa. Xin Cha khoan dung đón nhận của lễ con </a:t>
            </a:r>
            <a:r>
              <a:rPr lang="vi-VN" sz="4000" b="1">
                <a:solidFill>
                  <a:schemeClr val="bg1"/>
                </a:solidFill>
                <a:latin typeface="Times New Roman" pitchFamily="18" charset="0"/>
                <a:cs typeface="Times New Roman" pitchFamily="18" charset="0"/>
              </a:rPr>
              <a:t>dâng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Dâng lên Ngài người người chưa biết tin yêu. Cha lành vị vua muôn vua và quyền năng vượt cả đất trời. Xin cho con bền tâm truyền rao khắp nhân trần: tình yêu Thiên Chúa luôn cao vời, cho nhân thế phụng thờ tôn vinh.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Bánh thơm này, cùng rượu nồng thắm dâng Cha, hiệp hòa cùng bao công lao của đoàn con vất vả sớm chiều. Gol-go-tha đồi cao chiều nào Chúa dâng mình làm hy lễ hiến dâng thiên tòa, để đền đáp tội tình muôn dân.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lên Ngài dòng đời nghiệt ngã vây quanh, lỗi lầm chồng chất bao phen cùng tâm tư sầu lo tháng ngày. Xin cho con vượt qua tội lỗi thắng gian tà, dạy con yêu mến tha nhân nhiều và tôn kính phụng thờ Ba Ngôi.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2588</TotalTime>
  <Words>222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Liên Bình Định</vt:lpstr>
      <vt:lpstr>ĐK. Dâng lên, dâng lên Cha lành lời nguyện cầu tha thiết hôm nay: như hương hoa thơm dạt dào, hòa ngàn trầm dâng hiến trước thiên nhan. Con như chim non lạc đàn giữa chiều tàn nắng tắt bão mưa sa. Xin Cha khoan dung đón nhận của lễ con dâng.</vt:lpstr>
      <vt:lpstr>1. Dâng lên Ngài người người chưa biết tin yêu. Cha lành vị vua muôn vua và quyền năng vượt cả đất trời. Xin cho con bền tâm truyền rao khắp nhân trần: tình yêu Thiên Chúa luôn cao vời, cho nhân thế phụng thờ tôn vinh.</vt:lpstr>
      <vt:lpstr>2. Bánh thơm này, cùng rượu nồng thắm dâng Cha, hiệp hòa cùng bao công lao của đoàn con vất vả sớm chiều. Gol-go-tha đồi cao chiều nào Chúa dâng mình làm hy lễ hiến dâng thiên tòa, để đền đáp tội tình muôn dân.</vt:lpstr>
      <vt:lpstr>3. Dâng lên Ngài dòng đời nghiệt ngã vây quanh, lỗi lầm chồng chất bao phen cùng tâm tư sầu lo tháng ngày. Xin cho con vượt qua tội lỗi thắng gian tà, dạy con yêu mến tha nhân nhiều và tôn kính phụng thờ Ba Ngôi.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969</cp:revision>
  <dcterms:created xsi:type="dcterms:W3CDTF">2021-12-01T03:00:51Z</dcterms:created>
  <dcterms:modified xsi:type="dcterms:W3CDTF">2021-12-15T23:59:39Z</dcterms:modified>
</cp:coreProperties>
</file>