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 LỄ CON DÂNG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Nguyễn Duy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Lời nguyện cầu như hương bay thắm thiết như trời mây. Dâng lên Ngài nguyện ước với đầy tuổi thơ dâng trọn từ đây.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Từng tấm bánh con dâng để tiến Chúa khoan nhân. Chút tình đoàn con bé thơ dâng Ngài từng phút mong chờ.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Nguyện Chúa xuống muôn ơn cuộc sống mãi khang an cho mẹ và cha chúng con suốt đời hạnh phúc dư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tràn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Giọt nước vỡ tan ra là kiếp sông đơn sơ xin đuợc hòa trong lễ dâng ly rược nồng thắm ân tình.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Từng tiếng hát dâng cao từng ánh mắt xôn xao hướng vế tình cha hiến trao xin Ngài nhận những lời cầu.</a:t>
            </a:r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2518</TotalTime>
  <Words>136</Words>
  <Application>Microsoft Office PowerPoint</Application>
  <PresentationFormat>On-screen Show (16:9)</PresentationFormat>
  <Paragraphs>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CỦA LỄ CON DÂNG Lm. Nguyễn Duy</vt:lpstr>
      <vt:lpstr>ĐK. Lời nguyện cầu như hương bay thắm thiết như trời mây. Dâng lên Ngài nguyện ước với đầy tuổi thơ dâng trọn từ đây.</vt:lpstr>
      <vt:lpstr>1. Từng tấm bánh con dâng để tiến Chúa khoan nhân. Chút tình đoàn con bé thơ dâng Ngài từng phút mong chờ.</vt:lpstr>
      <vt:lpstr>2. Nguyện Chúa xuống muôn ơn cuộc sống mãi khang an cho mẹ và cha chúng con suốt đời hạnh phúc dư tràn.</vt:lpstr>
      <vt:lpstr>3. Giọt nước vỡ tan ra là kiếp sông đơn sơ xin đuợc hòa trong lễ dâng ly rược nồng thắm ân tình.</vt:lpstr>
      <vt:lpstr>4. Từng tiếng hát dâng cao từng ánh mắt xôn xao hướng vế tình cha hiến trao xin Ngài nhận những lời cầu.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926</cp:revision>
  <dcterms:created xsi:type="dcterms:W3CDTF">2021-12-01T03:00:51Z</dcterms:created>
  <dcterms:modified xsi:type="dcterms:W3CDTF">2021-12-15T12:40:05Z</dcterms:modified>
</cp:coreProperties>
</file>