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CON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Nguyễn Mộng Huỳnh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Đôi bàn tay bé nhỏ biết lấy chi bây giờ, thì con dâng Chúa tuổi thơ và dâng lên những ước mơ. Đôi bàn tay bé nhỏ biết lấy gì dâng Chúa, thì con dâng Chúa đời con và dâng lên những vui buồn.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Ngài nhận lấy đây tấm bánh này, xin Ngài nhận cho đây chén rượu nho. Tấm bánh đời con dâng chén rượu tình lâng lâng, tấm bánh đời con dâng chén rượu tình lâng </a:t>
            </a:r>
            <a:r>
              <a:rPr lang="vi-VN" sz="4800" b="1">
                <a:solidFill>
                  <a:schemeClr val="bg1"/>
                </a:solidFill>
                <a:latin typeface="Times New Roman" pitchFamily="18" charset="0"/>
                <a:cs typeface="Times New Roman" pitchFamily="18" charset="0"/>
              </a:rPr>
              <a:t>lâng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Đôi bàn chân bé nhỏ với bước đi dại khờ, tìm Cha chung lối đường mơ ủi an những lúc lắng lo. Đôi bàn chân bé nhỏ trên lối đời gian khổ, tìm Cha nâng đỡ chở che dìu chân đưa bước con về.</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TotalTime>
  <Words>149</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CON DÂNG Lm. Nguyễn Mộng Huỳnh</vt:lpstr>
      <vt:lpstr>1. Đôi bàn tay bé nhỏ biết lấy chi bây giờ, thì con dâng Chúa tuổi thơ và dâng lên những ước mơ. Đôi bàn tay bé nhỏ biết lấy gì dâng Chúa, thì con dâng Chúa đời con và dâng lên những vui buồn.</vt:lpstr>
      <vt:lpstr>ĐK. Xin Ngài nhận lấy đây tấm bánh này, xin Ngài nhận cho đây chén rượu nho. Tấm bánh đời con dâng chén rượu tình lâng lâng, tấm bánh đời con dâng chén rượu tình lâng lâng.</vt:lpstr>
      <vt:lpstr>2. Đôi bàn chân bé nhỏ với bước đi dại khờ, tìm Cha chung lối đường mơ ủi an những lúc lắng lo. Đôi bàn chân bé nhỏ trên lối đời gian khổ, tìm Cha nâng đỡ chở che dìu chân đưa bước con về.</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960</cp:revision>
  <dcterms:created xsi:type="dcterms:W3CDTF">2021-12-01T03:00:51Z</dcterms:created>
  <dcterms:modified xsi:type="dcterms:W3CDTF">2021-12-15T23:45:33Z</dcterms:modified>
</cp:coreProperties>
</file>