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Của lễ con dâng với lòng thành thiết tha, của lễ con dâng do công khó của mọi người, làm nên tấm bánh tinh tuyền với rượu nho thơm ngát. Của lễ con dâng với niềm đau xót xa trong đời, đường trần lầm than bao lo toan nước mắt nhọc nhằn, và dâng lên Chúa, Chúa ơi ngã sa lỡ lầm thân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Chúa thánh hóa lễ vật thanh khiết mang tình con thơ trong niềm tin yêu dâng lên Ngài. Cho con xứng đáng tham dự nhiệm tích do tình yêu Chúa đã vì thương con cứu chuộc nhân gian.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Cùa lễ con dâng với trọn đời sống con, của lễ con dâng tôn vinh chúc khen tình Ngài, ngợi ca Chúa cả muôn loài đã vì con hiến tế. Của lễ con dâng xin bình an xuống cho thế trần, cho người trần thế xa cơn mê biết quay về Cha, và dâng lên Chúa, Chúa ơi bước tương lai đầy chông gai.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2577</TotalTime>
  <Words>196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Lm. Thái Nguyên</vt:lpstr>
      <vt:lpstr>1. Của lễ con dâng với lòng thành thiết tha, của lễ con dâng do công khó của mọi người, làm nên tấm bánh tinh tuyền với rượu nho thơm ngát. Của lễ con dâng với niềm đau xót xa trong đời, đường trần lầm than bao lo toan nước mắt nhọc nhằn, và dâng lên Chúa, Chúa ơi ngã sa lỡ lầm thân con.</vt:lpstr>
      <vt:lpstr>ĐK. Xin Chúa thánh hóa lễ vật thanh khiết mang tình con thơ trong niềm tin yêu dâng lên Ngài. Cho con xứng đáng tham dự nhiệm tích do tình yêu Chúa đã vì thương con cứu chuộc nhân gian.</vt:lpstr>
      <vt:lpstr>2. Cùa lễ con dâng với trọn đời sống con, của lễ con dâng tôn vinh chúc khen tình Ngài, ngợi ca Chúa cả muôn loài đã vì con hiến tế. Của lễ con dâng xin bình an xuống cho thế trần, cho người trần thế xa cơn mê biết quay về Cha, và dâng lên Chúa, Chúa ơi bước tương lai đầy chông gai.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963</cp:revision>
  <dcterms:created xsi:type="dcterms:W3CDTF">2021-12-01T03:00:51Z</dcterms:created>
  <dcterms:modified xsi:type="dcterms:W3CDTF">2021-12-15T23:49:22Z</dcterms:modified>
</cp:coreProperties>
</file>