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18" r:id="rId2"/>
    <p:sldId id="694" r:id="rId3"/>
    <p:sldId id="696" r:id="rId4"/>
    <p:sldId id="847" r:id="rId5"/>
    <p:sldId id="907" r:id="rId6"/>
    <p:sldId id="698" r:id="rId7"/>
    <p:sldId id="849" r:id="rId8"/>
    <p:sldId id="908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410041"/>
    <a:srgbClr val="FF0000"/>
    <a:srgbClr val="2E002E"/>
    <a:srgbClr val="3E003E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50" autoAdjust="0"/>
    <p:restoredTop sz="94660"/>
  </p:normalViewPr>
  <p:slideViewPr>
    <p:cSldViewPr>
      <p:cViewPr>
        <p:scale>
          <a:sx n="80" d="100"/>
          <a:sy n="80" d="100"/>
        </p:scale>
        <p:origin x="-2514" y="-15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723CA-8064-46F0-9481-5BC092B187C8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78AA8-D3D7-432C-9EE2-E5E765AE5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96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5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9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2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3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8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5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1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00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4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ChangeArrowheads="1"/>
          </p:cNvSpPr>
          <p:nvPr/>
        </p:nvSpPr>
        <p:spPr bwMode="auto">
          <a:xfrm>
            <a:off x="0" y="971550"/>
            <a:ext cx="9144000" cy="2635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7200" b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Ca</a:t>
            </a:r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Dâng</a:t>
            </a:r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Lễ</a:t>
            </a:r>
            <a:endParaRPr lang="en-US" sz="7200" b="1" dirty="0">
              <a:solidFill>
                <a:srgbClr val="FFC000"/>
              </a:solidFill>
              <a:latin typeface="Times New Roman" panose="02020603050405020304" pitchFamily="18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Của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Lễ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Dâng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Cha</a:t>
            </a:r>
            <a:endParaRPr lang="en-US" sz="7200" b="1" dirty="0">
              <a:solidFill>
                <a:schemeClr val="bg1"/>
              </a:solidFill>
              <a:latin typeface="Times New Roman" panose="02020603050405020304" pitchFamily="18" charset="0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90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000"/>
              <a:t/>
            </a:r>
            <a:br>
              <a:rPr lang="en-US" sz="3000"/>
            </a:br>
            <a:endParaRPr lang="en-US" sz="30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5750"/>
            <a:ext cx="9144000" cy="4724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66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thiêu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58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6186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9550"/>
            <a:ext cx="9144000" cy="48387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Pk1: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miến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con,</a:t>
            </a:r>
            <a:endParaRPr lang="en-US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5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041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000"/>
              <a:t/>
            </a:r>
            <a:br>
              <a:rPr lang="en-US" sz="3000"/>
            </a:br>
            <a:endParaRPr lang="en-US" sz="30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5750"/>
            <a:ext cx="9144000" cy="4724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58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3247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000"/>
              <a:t/>
            </a:r>
            <a:br>
              <a:rPr lang="en-US" sz="3000"/>
            </a:br>
            <a:endParaRPr lang="en-US" sz="30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5750"/>
            <a:ext cx="9144000" cy="4724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66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thiêu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58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6583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000"/>
              <a:t/>
            </a:r>
            <a:br>
              <a:rPr lang="en-US" sz="3000"/>
            </a:br>
            <a:endParaRPr lang="en-US" sz="300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57150"/>
            <a:ext cx="9144000" cy="52006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Pk2: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Tựa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ngút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58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8078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000"/>
              <a:t/>
            </a:r>
            <a:br>
              <a:rPr lang="en-US" sz="3000"/>
            </a:br>
            <a:endParaRPr lang="en-US" sz="30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5750"/>
            <a:ext cx="9144000" cy="472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Cha,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đượm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58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662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000"/>
              <a:t/>
            </a:r>
            <a:br>
              <a:rPr lang="en-US" sz="3000"/>
            </a:br>
            <a:endParaRPr lang="en-US" sz="30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5750"/>
            <a:ext cx="9144000" cy="4724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66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thiêu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58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0300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169</Words>
  <Application>Microsoft Office PowerPoint</Application>
  <PresentationFormat>On-screen Show (16:9)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Hung Nam</dc:creator>
  <cp:lastModifiedBy>Hung Nam</cp:lastModifiedBy>
  <cp:revision>88</cp:revision>
  <dcterms:created xsi:type="dcterms:W3CDTF">2021-03-21T23:22:28Z</dcterms:created>
  <dcterms:modified xsi:type="dcterms:W3CDTF">2021-11-27T00:38:45Z</dcterms:modified>
</cp:coreProperties>
</file>