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618" r:id="rId2"/>
    <p:sldId id="694" r:id="rId3"/>
    <p:sldId id="696" r:id="rId4"/>
    <p:sldId id="847" r:id="rId5"/>
    <p:sldId id="907" r:id="rId6"/>
    <p:sldId id="698" r:id="rId7"/>
    <p:sldId id="849" r:id="rId8"/>
    <p:sldId id="908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410041"/>
    <a:srgbClr val="FF0000"/>
    <a:srgbClr val="2E002E"/>
    <a:srgbClr val="3E003E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250" autoAdjust="0"/>
    <p:restoredTop sz="94660"/>
  </p:normalViewPr>
  <p:slideViewPr>
    <p:cSldViewPr>
      <p:cViewPr>
        <p:scale>
          <a:sx n="80" d="100"/>
          <a:sy n="80" d="100"/>
        </p:scale>
        <p:origin x="-2514" y="-15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7723CA-8064-46F0-9481-5BC092B187C8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678AA8-D3D7-432C-9EE2-E5E765AE5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296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41D7A-A722-4418-B681-645180D6FAB2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FEEA-878E-401B-BBC1-BAE592054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4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41D7A-A722-4418-B681-645180D6FAB2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FEEA-878E-401B-BBC1-BAE592054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851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41D7A-A722-4418-B681-645180D6FAB2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FEEA-878E-401B-BBC1-BAE592054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290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41D7A-A722-4418-B681-645180D6FAB2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FEEA-878E-401B-BBC1-BAE592054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730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41D7A-A722-4418-B681-645180D6FAB2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FEEA-878E-401B-BBC1-BAE592054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729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41D7A-A722-4418-B681-645180D6FAB2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FEEA-878E-401B-BBC1-BAE592054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430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41D7A-A722-4418-B681-645180D6FAB2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FEEA-878E-401B-BBC1-BAE592054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84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41D7A-A722-4418-B681-645180D6FAB2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FEEA-878E-401B-BBC1-BAE592054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995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41D7A-A722-4418-B681-645180D6FAB2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FEEA-878E-401B-BBC1-BAE592054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654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41D7A-A722-4418-B681-645180D6FAB2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FEEA-878E-401B-BBC1-BAE592054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217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41D7A-A722-4418-B681-645180D6FAB2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FEEA-878E-401B-BBC1-BAE592054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064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00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41D7A-A722-4418-B681-645180D6FAB2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3FEEA-878E-401B-BBC1-BAE592054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046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"/>
          <p:cNvSpPr>
            <a:spLocks noChangeArrowheads="1"/>
          </p:cNvSpPr>
          <p:nvPr/>
        </p:nvSpPr>
        <p:spPr bwMode="auto">
          <a:xfrm>
            <a:off x="0" y="971550"/>
            <a:ext cx="9144000" cy="2635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sz="7200" b="1" dirty="0" err="1" smtClean="0">
                <a:solidFill>
                  <a:srgbClr val="FFC000"/>
                </a:solidFill>
                <a:latin typeface="Times New Roman" panose="02020603050405020304" pitchFamily="18" charset="0"/>
                <a:ea typeface="SimHei" panose="02010609060101010101" pitchFamily="49" charset="-122"/>
                <a:cs typeface="Times New Roman" panose="02020603050405020304" pitchFamily="18" charset="0"/>
              </a:rPr>
              <a:t>Ca</a:t>
            </a:r>
            <a:r>
              <a:rPr lang="en-US" sz="72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SimHe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sz="7200" b="1" dirty="0" err="1" smtClean="0">
                <a:solidFill>
                  <a:srgbClr val="FFC000"/>
                </a:solidFill>
                <a:latin typeface="Times New Roman" panose="02020603050405020304" pitchFamily="18" charset="0"/>
                <a:ea typeface="SimHei" panose="02010609060101010101" pitchFamily="49" charset="-122"/>
                <a:cs typeface="Times New Roman" panose="02020603050405020304" pitchFamily="18" charset="0"/>
              </a:rPr>
              <a:t>Dâng</a:t>
            </a:r>
            <a:r>
              <a:rPr lang="en-US" sz="72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SimHe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sz="7200" b="1" dirty="0" err="1" smtClean="0">
                <a:solidFill>
                  <a:srgbClr val="FFC000"/>
                </a:solidFill>
                <a:latin typeface="Times New Roman" panose="02020603050405020304" pitchFamily="18" charset="0"/>
                <a:ea typeface="SimHei" panose="02010609060101010101" pitchFamily="49" charset="-122"/>
                <a:cs typeface="Times New Roman" panose="02020603050405020304" pitchFamily="18" charset="0"/>
              </a:rPr>
              <a:t>Lễ</a:t>
            </a:r>
            <a:endParaRPr lang="en-US" sz="7200" b="1" dirty="0">
              <a:solidFill>
                <a:srgbClr val="FFC000"/>
              </a:solidFill>
              <a:latin typeface="Times New Roman" panose="02020603050405020304" pitchFamily="18" charset="0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sz="7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Hei" panose="02010609060101010101" pitchFamily="49" charset="-122"/>
                <a:cs typeface="Times New Roman" panose="02020603050405020304" pitchFamily="18" charset="0"/>
              </a:rPr>
              <a:t>Của</a:t>
            </a:r>
            <a:r>
              <a:rPr lang="en-US" sz="7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SimHe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Hei" panose="02010609060101010101" pitchFamily="49" charset="-122"/>
                <a:cs typeface="Times New Roman" panose="02020603050405020304" pitchFamily="18" charset="0"/>
              </a:rPr>
              <a:t>Lễ</a:t>
            </a:r>
            <a:r>
              <a:rPr lang="en-US" sz="7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SimHe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Hei" panose="02010609060101010101" pitchFamily="49" charset="-122"/>
                <a:cs typeface="Times New Roman" panose="02020603050405020304" pitchFamily="18" charset="0"/>
              </a:rPr>
              <a:t>Dâng</a:t>
            </a:r>
            <a:r>
              <a:rPr lang="en-US" sz="7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SimHei" panose="02010609060101010101" pitchFamily="49" charset="-122"/>
                <a:cs typeface="Times New Roman" panose="02020603050405020304" pitchFamily="18" charset="0"/>
              </a:rPr>
              <a:t> Cha</a:t>
            </a:r>
            <a:endParaRPr lang="en-US" sz="7200" b="1" dirty="0">
              <a:solidFill>
                <a:schemeClr val="bg1"/>
              </a:solidFill>
              <a:latin typeface="Times New Roman" panose="02020603050405020304" pitchFamily="18" charset="0"/>
              <a:ea typeface="SimHe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90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000"/>
              <a:t/>
            </a:r>
            <a:br>
              <a:rPr lang="en-US" sz="3000"/>
            </a:br>
            <a:endParaRPr lang="en-US" sz="300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85750"/>
            <a:ext cx="9144000" cy="47244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6600" b="1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Đk: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lễ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thiêu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dâng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Cha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ái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Thánh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lễ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dâng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xứng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dâng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6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US" sz="585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61866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000" dirty="0"/>
              <a:t/>
            </a:r>
            <a:br>
              <a:rPr lang="en-US" sz="3000" dirty="0"/>
            </a:br>
            <a:endParaRPr lang="en-US" sz="3000" dirty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9550"/>
            <a:ext cx="9144000" cy="48387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72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Pk1:</a:t>
            </a:r>
            <a:r>
              <a:rPr lang="en-US" sz="7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rượu</a:t>
            </a:r>
            <a:r>
              <a:rPr lang="en-US" sz="7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nho</a:t>
            </a:r>
            <a:r>
              <a:rPr lang="en-US" sz="7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bánh</a:t>
            </a:r>
            <a:r>
              <a:rPr lang="en-US" sz="7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miến</a:t>
            </a:r>
            <a:r>
              <a:rPr lang="en-US" sz="7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con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nguyện</a:t>
            </a:r>
            <a:r>
              <a:rPr lang="en-US" sz="7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dâng</a:t>
            </a:r>
            <a:r>
              <a:rPr lang="en-US" sz="7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7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long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7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</a:t>
            </a:r>
            <a:r>
              <a:rPr lang="en-US" sz="7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Xin</a:t>
            </a:r>
            <a:r>
              <a:rPr lang="en-US" sz="7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7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7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7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hồn</a:t>
            </a:r>
            <a:r>
              <a:rPr lang="en-US" sz="7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7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con,</a:t>
            </a:r>
            <a:endParaRPr lang="en-US" sz="7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US" sz="5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0415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000"/>
              <a:t/>
            </a:r>
            <a:br>
              <a:rPr lang="en-US" sz="3000"/>
            </a:br>
            <a:endParaRPr lang="en-US" sz="300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85750"/>
            <a:ext cx="9144000" cy="47244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66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xứng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lễ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dâng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mến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tin,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hiệp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6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US" sz="585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32471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000"/>
              <a:t/>
            </a:r>
            <a:br>
              <a:rPr lang="en-US" sz="3000"/>
            </a:br>
            <a:endParaRPr lang="en-US" sz="300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85750"/>
            <a:ext cx="9144000" cy="47244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6600" b="1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Đk: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lễ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thiêu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dâng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Cha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ái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Thánh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lễ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dâng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xứng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dâng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6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US" sz="585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65832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000"/>
              <a:t/>
            </a:r>
            <a:br>
              <a:rPr lang="en-US" sz="3000"/>
            </a:br>
            <a:endParaRPr lang="en-US" sz="300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-57150"/>
            <a:ext cx="9144000" cy="520065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66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Pk2: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Tựa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trầm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ngút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tỏa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bay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thánh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6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US" sz="585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80786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000"/>
              <a:t/>
            </a:r>
            <a:br>
              <a:rPr lang="en-US" sz="3000"/>
            </a:br>
            <a:endParaRPr lang="en-US" sz="300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85750"/>
            <a:ext cx="9144000" cy="4724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66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dâng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lễ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mong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Cha,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đượm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thắm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ân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6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US" sz="585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46620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000"/>
              <a:t/>
            </a:r>
            <a:br>
              <a:rPr lang="en-US" sz="3000"/>
            </a:br>
            <a:endParaRPr lang="en-US" sz="300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85750"/>
            <a:ext cx="9144000" cy="47244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6600" b="1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Đk: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lễ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thiêu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dâng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Cha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ái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Thánh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lễ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dâng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xứng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dâng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6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US" sz="585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03007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720</TotalTime>
  <Words>169</Words>
  <Application>Microsoft Office PowerPoint</Application>
  <PresentationFormat>On-screen Show (16:9)</PresentationFormat>
  <Paragraphs>16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Hung Nam</dc:creator>
  <cp:lastModifiedBy>Hung Nam</cp:lastModifiedBy>
  <cp:revision>88</cp:revision>
  <dcterms:created xsi:type="dcterms:W3CDTF">2021-03-21T23:22:28Z</dcterms:created>
  <dcterms:modified xsi:type="dcterms:W3CDTF">2021-11-27T00:38:45Z</dcterms:modified>
</cp:coreProperties>
</file>