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CỦA LỄ GIAO HÒA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 Hùng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dâng lễ vật, chợt nhớ đến điều bất hòa, xúc phạm đến anh em. Thì con để của lễ làm hòa với anh em rồi dâng (của) lễ vật lên Chúa Cha nhân từ. Xin Ngài thương chấp nhận lòng thành con kính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Của lễ con dâng Chúa là lòng đơn sơ chân thành. Là hy sinh nhỏ bé âm thầm của từng ngày trong cuộc sống. Của lễ dâng lên Ngài là lễ tình yêu giao hòa, là mối tình tâm giao với Chúa, là nhịp cầu kết nối anh em.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Cha khấng (khứng) nhận, một chút tấm lòng nhỏ hèn bé mọn của con đây. Nguyện xin Ngài thương đến dủ tình phúc thương ban, đời con là lễ vật dâng hiến lên bàn thờ, mỗi ngày trong Thánh điện cùng Ngài vui </a:t>
            </a:r>
            <a:r>
              <a:rPr lang="vi-VN" b="1">
                <a:solidFill>
                  <a:schemeClr val="bg1"/>
                </a:solidFill>
                <a:latin typeface="Times New Roman" pitchFamily="18" charset="0"/>
                <a:cs typeface="Times New Roman" pitchFamily="18" charset="0"/>
              </a:rPr>
              <a:t>sướng </a:t>
            </a:r>
            <a:r>
              <a:rPr lang="vi-VN" b="1" smtClean="0">
                <a:solidFill>
                  <a:schemeClr val="bg1"/>
                </a:solidFill>
                <a:latin typeface="Times New Roman" pitchFamily="18" charset="0"/>
                <a:cs typeface="Times New Roman" pitchFamily="18" charset="0"/>
              </a:rPr>
              <a:t>bao</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1647</TotalTime>
  <Words>172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CỦA LỄ GIAO HÒA Phan Hùng</vt:lpstr>
      <vt:lpstr>1. Con dâng lễ vật, chợt nhớ đến điều bất hòa, xúc phạm đến anh em. Thì con để của lễ làm hòa với anh em rồi dâng (của) lễ vật lên Chúa Cha nhân từ. Xin Ngài thương chấp nhận lòng thành con kính dâng.</vt:lpstr>
      <vt:lpstr>ĐK. Của lễ con dâng Chúa là lòng đơn sơ chân thành. Là hy sinh nhỏ bé âm thầm của từng ngày trong cuộc sống. Của lễ dâng lên Ngài là lễ tình yêu giao hòa, là mối tình tâm giao với Chúa, là nhịp cầu kết nối anh em.</vt:lpstr>
      <vt:lpstr>2. Xin Cha khấng (khứng) nhận, một chút tấm lòng nhỏ hèn bé mọn của con đây. Nguyện xin Ngài thương đến dủ tình phúc thương ban, đời con là lễ vật dâng hiến lên bàn thờ, mỗi ngày trong Thánh điện cùng Ngài vui sướng bao.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563</cp:revision>
  <dcterms:created xsi:type="dcterms:W3CDTF">2021-12-01T03:00:51Z</dcterms:created>
  <dcterms:modified xsi:type="dcterms:W3CDTF">2021-12-11T02:46:47Z</dcterms:modified>
</cp:coreProperties>
</file>