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GIOAN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Nguyện dâng lên Cha của lễ là bánh thơm với ly rượu ngon. Nguyện dâng lên Cha của lễ là mến yêu của muôn tâm hồn. Nguyện dâng lên Chúa tiếng hát để chúc khen cảm tạ kính thờ mừng vui trong lễ sinh nhật của Thánh Gioan </a:t>
            </a:r>
            <a:r>
              <a:rPr lang="vi-VN" b="1">
                <a:solidFill>
                  <a:schemeClr val="bg1"/>
                </a:solidFill>
                <a:latin typeface="Times New Roman" pitchFamily="18" charset="0"/>
                <a:cs typeface="Times New Roman" pitchFamily="18" charset="0"/>
              </a:rPr>
              <a:t>Tiền </a:t>
            </a:r>
            <a:r>
              <a:rPr lang="vi-VN" b="1" smtClean="0">
                <a:solidFill>
                  <a:schemeClr val="bg1"/>
                </a:solidFill>
                <a:latin typeface="Times New Roman" pitchFamily="18" charset="0"/>
                <a:cs typeface="Times New Roman" pitchFamily="18" charset="0"/>
              </a:rPr>
              <a:t>Hô</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Chúa hỡi xin nhận cho tấm bánh với ly rượu nồng. Chúa hỡi xin Ngài thương thánh hóa lễ vật con hiến dâng. Ước muốn chung lời ca với Thánh Gioan loan Tin Mừng . Chúa đến chính Ngài là Thiên Chúa cứu độ khắp </a:t>
            </a:r>
            <a:r>
              <a:rPr lang="vi-VN" sz="4000" b="1">
                <a:solidFill>
                  <a:schemeClr val="bg1"/>
                </a:solidFill>
                <a:latin typeface="Times New Roman" pitchFamily="18" charset="0"/>
                <a:cs typeface="Times New Roman" pitchFamily="18" charset="0"/>
              </a:rPr>
              <a:t>chúng </a:t>
            </a:r>
            <a:r>
              <a:rPr lang="vi-VN" sz="4000" b="1" smtClean="0">
                <a:solidFill>
                  <a:schemeClr val="bg1"/>
                </a:solidFill>
                <a:latin typeface="Times New Roman" pitchFamily="18" charset="0"/>
                <a:cs typeface="Times New Roman" pitchFamily="18" charset="0"/>
              </a:rPr>
              <a:t>nhân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Ngợi khen vinh quang Thiên Chúa tỏa chiếu nơi Thánh Gioan vị tiền hô của Con Thiên Chúa. Người đến mang nỗi vui dâng tràn đoàn con xin ơn trợ giúp được bước theo con đường thánh nhân, ngày đêm hy sinh quên mình làm chứng cho </a:t>
            </a:r>
            <a:r>
              <a:rPr lang="vi-VN" sz="4000" b="1">
                <a:solidFill>
                  <a:schemeClr val="bg1"/>
                </a:solidFill>
                <a:latin typeface="Times New Roman" pitchFamily="18" charset="0"/>
                <a:cs typeface="Times New Roman" pitchFamily="18" charset="0"/>
              </a:rPr>
              <a:t>Đức </a:t>
            </a:r>
            <a:r>
              <a:rPr lang="vi-VN" sz="4000" b="1" smtClean="0">
                <a:solidFill>
                  <a:schemeClr val="bg1"/>
                </a:solidFill>
                <a:latin typeface="Times New Roman" pitchFamily="18" charset="0"/>
                <a:cs typeface="Times New Roman" pitchFamily="18" charset="0"/>
              </a:rPr>
              <a:t>Kitô</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2090</TotalTime>
  <Words>167</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GIOAN</vt:lpstr>
      <vt:lpstr>1/ Nguyện dâng lên Cha của lễ là bánh thơm với ly rượu ngon. Nguyện dâng lên Cha của lễ là mến yêu của muôn tâm hồn. Nguyện dâng lên Chúa tiếng hát để chúc khen cảm tạ kính thờ mừng vui trong lễ sinh nhật của Thánh Gioan Tiền Hô.</vt:lpstr>
      <vt:lpstr>ĐK. Chúa hỡi xin nhận cho tấm bánh với ly rượu nồng. Chúa hỡi xin Ngài thương thánh hóa lễ vật con hiến dâng. Ước muốn chung lời ca với Thánh Gioan loan Tin Mừng . Chúa đến chính Ngài là Thiên Chúa cứu độ khắp chúng nhân.</vt:lpstr>
      <vt:lpstr>2/ Ngợi khen vinh quang Thiên Chúa tỏa chiếu nơi Thánh Gioan vị tiền hô của Con Thiên Chúa. Người đến mang nỗi vui dâng tràn đoàn con xin ơn trợ giúp được bước theo con đường thánh nhân, ngày đêm hy sinh quên mình làm chứng cho Đức Kitô.</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784</cp:revision>
  <dcterms:created xsi:type="dcterms:W3CDTF">2021-12-01T03:00:51Z</dcterms:created>
  <dcterms:modified xsi:type="dcterms:W3CDTF">2021-12-12T23:32:38Z</dcterms:modified>
</cp:coreProperties>
</file>