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CỦA LỄ HIẾN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Thái Nguyên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Này là của lễ đời con, dâng về Thiên Chúa huyền siêu. Này đời con có bao nhiêu, dù cho bao điều vẫn thiếu. Cậy nhờ hy lễ toàn thiêu, Chúa đã dâng hiến một chiều, trên đồi thập giá cô liêu, để cho nhân thế tình yêu.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Này đây lễ vật tinh tuyền cầu mong công ơn Chúa Con cứu đời lầm than héo hon. Này đây lễ vật thanh khiết, Chúa ơi thương tình đoái nhận ban phần sự sống muôn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Này là tình mến gửi trao giữa ngàn nguy khó chẳng nao. Ngày dài năm tháng qua mau, đời con bên Ngài nương náu. Lễ vật chẳng có là bao, nhưng lòng yêu mến dâng trào. Xin nguồn ơn Thánh trên cao, hồng ân ban xuống dạt dào.</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2208</TotalTime>
  <Words>163</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CỦA LỄ HIẾN DÂNG Lm. Thái Nguyên</vt:lpstr>
      <vt:lpstr>1. Này là của lễ đời con, dâng về Thiên Chúa huyền siêu. Này đời con có bao nhiêu, dù cho bao điều vẫn thiếu. Cậy nhờ hy lễ toàn thiêu, Chúa đã dâng hiến một chiều, trên đồi thập giá cô liêu, để cho nhân thế tình yêu.</vt:lpstr>
      <vt:lpstr>ĐK. Này đây lễ vật tinh tuyền cầu mong công ơn Chúa Con cứu đời lầm than héo hon. Này đây lễ vật thanh khiết, Chúa ơi thương tình đoái nhận ban phần sự sống muôn đời.</vt:lpstr>
      <vt:lpstr>2. Này là tình mến gửi trao giữa ngàn nguy khó chẳng nao. Ngày dài năm tháng qua mau, đời con bên Ngài nương náu. Lễ vật chẳng có là bao, nhưng lòng yêu mến dâng trào. Xin nguồn ơn Thánh trên cao, hồng ân ban xuống dạt dào.</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848</cp:revision>
  <dcterms:created xsi:type="dcterms:W3CDTF">2021-12-01T03:00:51Z</dcterms:created>
  <dcterms:modified xsi:type="dcterms:W3CDTF">2021-12-14T07:55:39Z</dcterms:modified>
</cp:coreProperties>
</file>