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CỦA LỄ HIẾN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Têrêsa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dâng Chúa đôi bàn tay, hồng ân Chúa thương đổ đầy, nguyện ước đời con nay, được nên là tấm bánh bẻ ra hiến trao mọi người (là) bẻ ra hiến dâng cho </a:t>
            </a:r>
            <a:r>
              <a:rPr lang="vi-VN" sz="4000" b="1">
                <a:solidFill>
                  <a:schemeClr val="bg1"/>
                </a:solidFill>
                <a:latin typeface="Times New Roman" pitchFamily="18" charset="0"/>
                <a:cs typeface="Times New Roman" pitchFamily="18" charset="0"/>
              </a:rPr>
              <a:t>đời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Kính dâng lên Ngài tuổi thanh xuân với bao mộng mơ. Tình yêu dâng lên ôi tình yêu thập giá ân tình. Khấn nguyện dâng Chúa trót tâm hồn tình yêu hiến dâng. Xin Ngài ban ơn luôn trung thành đáp lại lời xin vâng.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mong muốn luôn được yêu và con sẽ yêu thật nhiều, một Đối Tượng Giê-su và yêu mọi anh em. Cánh tay Chúa nâng con lên từng ngày qua biết bao êm đềm.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Yêu thương Chúa đã chọn con làm nhân chứng cho tình Ngài. Từ nay và mai sau đời con nguyện trung kiên bước theo dấu chân của Ngài (là) ra đi rắc gieo Tin </a:t>
            </a:r>
            <a:r>
              <a:rPr lang="vi-VN" sz="4000" b="1">
                <a:solidFill>
                  <a:schemeClr val="bg1"/>
                </a:solidFill>
                <a:latin typeface="Times New Roman" pitchFamily="18" charset="0"/>
                <a:cs typeface="Times New Roman" pitchFamily="18" charset="0"/>
              </a:rPr>
              <a:t>Mừng</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1535</TotalTime>
  <Words>181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HIẾN DÂNG Sr. Têrêsa</vt:lpstr>
      <vt:lpstr>1/ Con dâng Chúa đôi bàn tay, hồng ân Chúa thương đổ đầy, nguyện ước đời con nay, được nên là tấm bánh bẻ ra hiến trao mọi người (là) bẻ ra hiến dâng cho đời.</vt:lpstr>
      <vt:lpstr>ĐK. Kính dâng lên Ngài tuổi thanh xuân với bao mộng mơ. Tình yêu dâng lên ôi tình yêu thập giá ân tình. Khấn nguyện dâng Chúa trót tâm hồn tình yêu hiến dâng. Xin Ngài ban ơn luôn trung thành đáp lại lời xin vâng.</vt:lpstr>
      <vt:lpstr>2/ Con mong muốn luôn được yêu và con sẽ yêu thật nhiều, một Đối Tượng Giê-su và yêu mọi anh em. Cánh tay Chúa nâng con lên từng ngày qua biết bao êm đềm.</vt:lpstr>
      <vt:lpstr>3/ Yêu thương Chúa đã chọn con làm nhân chứng cho tình Ngài. Từ nay và mai sau đời con nguyện trung kiên bước theo dấu chân của Ngài (là) ra đi rắc gieo Tin Mừng.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538</cp:revision>
  <dcterms:created xsi:type="dcterms:W3CDTF">2021-12-01T03:00:51Z</dcterms:created>
  <dcterms:modified xsi:type="dcterms:W3CDTF">2021-12-11T00:55:16Z</dcterms:modified>
</cp:coreProperties>
</file>