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CỦA LỄ HY SINH</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Thái Nguyên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Như ngày dài trong cơn nắng cháy mong mưa về tưới nhuộm đất đai. Này trần gian khô héo mong Chúa đến đổi đời cho niềm tin sáng ngời khắp nơi.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Đây lễ vật tay con hiến tế, mong trở thành bánh thơm rượu lành. Đây tình yêu con xin dâng hiến, sống trọn tình một của lễ hy sinh. Xin Thánh Thần nguồn lực thánh hoá từ cõi trời phúc sinh tái tạo. Đây trần gian trông mong ơn Chúa sáng cuộc đời rạng chân lý </a:t>
            </a:r>
            <a:r>
              <a:rPr lang="vi-VN" sz="4000" b="1">
                <a:solidFill>
                  <a:schemeClr val="bg1"/>
                </a:solidFill>
                <a:latin typeface="Times New Roman" pitchFamily="18" charset="0"/>
                <a:cs typeface="Times New Roman" pitchFamily="18" charset="0"/>
              </a:rPr>
              <a:t>mọi </a:t>
            </a:r>
            <a:r>
              <a:rPr lang="vi-VN" sz="4000" b="1" smtClean="0">
                <a:solidFill>
                  <a:schemeClr val="bg1"/>
                </a:solidFill>
                <a:latin typeface="Times New Roman" pitchFamily="18" charset="0"/>
                <a:cs typeface="Times New Roman" pitchFamily="18" charset="0"/>
              </a:rPr>
              <a:t>nơi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Như thuyền đời trong cơn giông bão mong ơn lành trở về bến quê. Cuộc trần bao nguy biến mong Chúa thương dủ tình cho bình minh hy vọng sáng lên.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Con tìm về bên tôn nhan Chúa dâng lên Ngài nỗi niềm lắng sâu. Để đời con liên kết trong Chúa Đấng nhân từ, trong tình yêu vững bền Chúa ơi!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2119</TotalTime>
  <Words>179</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CỦA LỄ HY SINH Lm. Thái Nguyên</vt:lpstr>
      <vt:lpstr>1/. Như ngày dài trong cơn nắng cháy mong mưa về tưới nhuộm đất đai. Này trần gian khô héo mong Chúa đến đổi đời cho niềm tin sáng ngời khắp nơi.</vt:lpstr>
      <vt:lpstr>ĐK: Đây lễ vật tay con hiến tế, mong trở thành bánh thơm rượu lành. Đây tình yêu con xin dâng hiến, sống trọn tình một của lễ hy sinh. Xin Thánh Thần nguồn lực thánh hoá từ cõi trời phúc sinh tái tạo. Đây trần gian trông mong ơn Chúa sáng cuộc đời rạng chân lý mọi nơi.</vt:lpstr>
      <vt:lpstr>2/. Như thuyền đời trong cơn giông bão mong ơn lành trở về bến quê. Cuộc trần bao nguy biến mong Chúa thương dủ tình cho bình minh hy vọng sáng lên.</vt:lpstr>
      <vt:lpstr>3/. Con tìm về bên tôn nhan Chúa dâng lên Ngài nỗi niềm lắng sâu. Để đời con liên kết trong Chúa Đấng nhân từ, trong tình yêu vững bền Chúa 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797</cp:revision>
  <dcterms:created xsi:type="dcterms:W3CDTF">2021-12-01T03:00:51Z</dcterms:created>
  <dcterms:modified xsi:type="dcterms:W3CDTF">2021-12-13T23:13:11Z</dcterms:modified>
</cp:coreProperties>
</file>