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CỦA LỄ HẰNG SỐNG</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Thiên Lý</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Bánh rượu này Chúa ơi như của lễ cuộc sống. Con nguyện dâng lên Chúa với những tâm tư cùng ước vọng. Bao miệt mài gắng công, cho đồng xanh lúa thơm, cho vườn nho trái ngon trờ thành bánh miến rượu nồng.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Này lễ vật yêu thương chân thành. Của lễ hiệp dâng Cha nhân lành . Dâng Ngài xác thân linh hồn mỏng manh yếu hèn. Lạy Chúa rộng ban muôn ơn lành. Bổ dưỡng thần lương thêm sức mạnh. Thanh tẩy hồn con trắng sạch tựa bánh khiết tinh.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Máu Thịt Cha đã ban nên của lễ hằng sống. Ai được ăn và uống sẽ mãi không bao giờ đói lòng. Bánh bởi trời khấng ban, Máu đổ cho thế gian. Đây Thịt là của ăn Máu là thức uống nuôi hồn.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Bánh trường sinh thánh thiêng đây của lễ toàn thiêu. Trên đồi cao loang máu thánh giá Can-vê ngả bóng chiều. Chúa vì yêu thế nhân, đến trần gian hiến thân. Ban thần lương sức thiêng miên trường giá Máu Thịt Ngài.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2086</TotalTime>
  <Words>212</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CỦA LỄ HẰNG SỐNG Thiên Lý</vt:lpstr>
      <vt:lpstr>1/. Bánh rượu này Chúa ơi như của lễ cuộc sống. Con nguyện dâng lên Chúa với những tâm tư cùng ước vọng. Bao miệt mài gắng công, cho đồng xanh lúa thơm, cho vườn nho trái ngon trờ thành bánh miến rượu nồng.</vt:lpstr>
      <vt:lpstr>ĐK: Này lễ vật yêu thương chân thành. Của lễ hiệp dâng Cha nhân lành . Dâng Ngài xác thân linh hồn mỏng manh yếu hèn. Lạy Chúa rộng ban muôn ơn lành. Bổ dưỡng thần lương thêm sức mạnh. Thanh tẩy hồn con trắng sạch tựa bánh khiết tinh.</vt:lpstr>
      <vt:lpstr>2/. Máu Thịt Cha đã ban nên của lễ hằng sống. Ai được ăn và uống sẽ mãi không bao giờ đói lòng. Bánh bởi trời khấng ban, Máu đổ cho thế gian. Đây Thịt là của ăn Máu là thức uống nuôi hồn.</vt:lpstr>
      <vt:lpstr>3/. Bánh trường sinh thánh thiêng đây của lễ toàn thiêu. Trên đồi cao loang máu thánh giá Can-vê ngả bóng chiều. Chúa vì yêu thế nhân, đến trần gian hiến thân. Ban thần lương sức thiêng miên trường giá Máu Thịt Ngài.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781</cp:revision>
  <dcterms:created xsi:type="dcterms:W3CDTF">2021-12-01T03:00:51Z</dcterms:created>
  <dcterms:modified xsi:type="dcterms:W3CDTF">2021-12-12T23:28:32Z</dcterms:modified>
</cp:coreProperties>
</file>