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CỦA LỄ MỚI</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Thái Nguyên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b="1" smtClean="0">
                <a:solidFill>
                  <a:schemeClr val="bg1"/>
                </a:solidFill>
                <a:latin typeface="Times New Roman" pitchFamily="18" charset="0"/>
                <a:cs typeface="Times New Roman" pitchFamily="18" charset="0"/>
              </a:rPr>
              <a:t>1/. </a:t>
            </a:r>
            <a:r>
              <a:rPr lang="vi-VN" b="1">
                <a:solidFill>
                  <a:schemeClr val="bg1"/>
                </a:solidFill>
                <a:latin typeface="Times New Roman" pitchFamily="18" charset="0"/>
                <a:cs typeface="Times New Roman" pitchFamily="18" charset="0"/>
              </a:rPr>
              <a:t>Chúa đã chết đi, để lại cho con cuộc tình, và Chúa đã phục sinh, để lại cho con niềm tin, một niềm tin yêu đền muôn đời, một niềm vui chan chứa tuyệt vời, trong nguồn hạnh phúc chẳng vơi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Con dâng lên của lễ mới, sự sống chứa chan ngàn nơi, ân ban hiệp nhất muôn người, trong một hy tế huyền siêu. Dạt dào tình yêu, Chúa hiến thân làm lễ vật, thì này con đây Chúa ơi dâng Ngài </a:t>
            </a:r>
            <a:r>
              <a:rPr lang="vi-VN" sz="4000" b="1">
                <a:solidFill>
                  <a:schemeClr val="bg1"/>
                </a:solidFill>
                <a:latin typeface="Times New Roman" pitchFamily="18" charset="0"/>
                <a:cs typeface="Times New Roman" pitchFamily="18" charset="0"/>
              </a:rPr>
              <a:t>trót </a:t>
            </a:r>
            <a:r>
              <a:rPr lang="vi-VN" sz="4000" b="1" smtClean="0">
                <a:solidFill>
                  <a:schemeClr val="bg1"/>
                </a:solidFill>
                <a:latin typeface="Times New Roman" pitchFamily="18" charset="0"/>
                <a:cs typeface="Times New Roman" pitchFamily="18" charset="0"/>
              </a:rPr>
              <a:t>đời</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Chúa đã chết đi, rửa sạch cho con tội đời, và Chúa đã phục sinh, là nguồn quang vinh tuyệt đối mời gọi con tiến bước theo Ngài, để truyền rao chân lý ngàn đời, gieo mầm cứu thoát mọi </a:t>
            </a:r>
            <a:r>
              <a:rPr lang="vi-VN" sz="4000" b="1">
                <a:solidFill>
                  <a:schemeClr val="bg1"/>
                </a:solidFill>
                <a:latin typeface="Times New Roman" pitchFamily="18" charset="0"/>
                <a:cs typeface="Times New Roman" pitchFamily="18" charset="0"/>
              </a:rPr>
              <a:t>nơi</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2089</TotalTime>
  <Words>157</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CỦA LỄ MỚI Lm. Thái Nguyên</vt:lpstr>
      <vt:lpstr>1/. Chúa đã chết đi, để lại cho con cuộc tình, và Chúa đã phục sinh, để lại cho con niềm tin, một niềm tin yêu đền muôn đời, một niềm vui chan chứa tuyệt vời, trong nguồn hạnh phúc chẳng vơi</vt:lpstr>
      <vt:lpstr>ĐK: Con dâng lên của lễ mới, sự sống chứa chan ngàn nơi, ân ban hiệp nhất muôn người, trong một hy tế huyền siêu. Dạt dào tình yêu, Chúa hiến thân làm lễ vật, thì này con đây Chúa ơi dâng Ngài trót đời.</vt:lpstr>
      <vt:lpstr>2/. Chúa đã chết đi, rửa sạch cho con tội đời, và Chúa đã phục sinh, là nguồn quang vinh tuyệt đối mời gọi con tiến bước theo Ngài, để truyền rao chân lý ngàn đời, gieo mầm cứu thoát mọi nơi.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783</cp:revision>
  <dcterms:created xsi:type="dcterms:W3CDTF">2021-12-01T03:00:51Z</dcterms:created>
  <dcterms:modified xsi:type="dcterms:W3CDTF">2021-12-12T23:31:20Z</dcterms:modified>
</cp:coreProperties>
</file>