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CỦA LỄ TINH TUYỀN</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dâng là dâng lên Chúa chén rượu cùng bánh thơm. Xin dâng là dâng lên Chúa hy h vất vả trong đời, bao nhiêu là mưa nắng dãi dầu cùng năm tháng lao công, hôm nay lúa thơm trên đồng vàng, hân hoan tán dương ân tình Ngài, con xin dâng làm của lễ, của lễ </a:t>
            </a:r>
            <a:r>
              <a:rPr lang="vi-VN" sz="4000" b="1">
                <a:solidFill>
                  <a:schemeClr val="bg1"/>
                </a:solidFill>
                <a:latin typeface="Times New Roman" pitchFamily="18" charset="0"/>
                <a:cs typeface="Times New Roman" pitchFamily="18" charset="0"/>
              </a:rPr>
              <a:t>tinh </a:t>
            </a:r>
            <a:r>
              <a:rPr lang="vi-VN" sz="4000" b="1" smtClean="0">
                <a:solidFill>
                  <a:schemeClr val="bg1"/>
                </a:solidFill>
                <a:latin typeface="Times New Roman" pitchFamily="18" charset="0"/>
                <a:cs typeface="Times New Roman" pitchFamily="18" charset="0"/>
              </a:rPr>
              <a:t>tuyền</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Nguyện xin Chúa dủ thương chấp nhận tấm lòng đoàn con tiến dâng (đoàn con tiến dâng) Dù không xứng đáng (dù không xứng đáng) Nguyện xin Cha đoái nhận của lễ </a:t>
            </a:r>
            <a:r>
              <a:rPr lang="vi-VN" sz="4800" b="1">
                <a:solidFill>
                  <a:schemeClr val="bg1"/>
                </a:solidFill>
                <a:latin typeface="Times New Roman" pitchFamily="18" charset="0"/>
                <a:cs typeface="Times New Roman" pitchFamily="18" charset="0"/>
              </a:rPr>
              <a:t>con </a:t>
            </a:r>
            <a:r>
              <a:rPr lang="vi-VN" sz="4800" b="1" smtClean="0">
                <a:solidFill>
                  <a:schemeClr val="bg1"/>
                </a:solidFill>
                <a:latin typeface="Times New Roman" pitchFamily="18" charset="0"/>
                <a:cs typeface="Times New Roman" pitchFamily="18" charset="0"/>
              </a:rPr>
              <a:t>dâng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Biết bao hồng ân chan chứa tuôn trào ngày tháng qua. Ơn Cha hằng luôn nâng đỡ theo con suốt cả cuộc đời. Đôi tay này con hướng lên trời nguyện xin Chúa chúc lành. Ban cho thế gian ơn hòa bình muôn dân khắp nơi chung một lòng hân hoan dâng lời tạ ơn tình Chúa </a:t>
            </a:r>
            <a:r>
              <a:rPr lang="vi-VN" sz="4000" b="1">
                <a:solidFill>
                  <a:schemeClr val="bg1"/>
                </a:solidFill>
                <a:latin typeface="Times New Roman" pitchFamily="18" charset="0"/>
                <a:cs typeface="Times New Roman" pitchFamily="18" charset="0"/>
              </a:rPr>
              <a:t>muôn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Chúa Cha tặng ban Con Chúa để làm của lễ dâng, hy sinh vì muôn tội lỗi cho đi chính cả thân mình, trên cây mà cây thập giá năm nao còn loang vết máu đào, bao nhiêu vết thương đâm vào lòng, con tim chứa chan yêu mặn nồng, cho con dâng làm của lễ, của lễ </a:t>
            </a:r>
            <a:r>
              <a:rPr lang="vi-VN" sz="4000" b="1">
                <a:solidFill>
                  <a:schemeClr val="bg1"/>
                </a:solidFill>
                <a:latin typeface="Times New Roman" pitchFamily="18" charset="0"/>
                <a:cs typeface="Times New Roman" pitchFamily="18" charset="0"/>
              </a:rPr>
              <a:t>tinh </a:t>
            </a:r>
            <a:r>
              <a:rPr lang="vi-VN" sz="4000" b="1" smtClean="0">
                <a:solidFill>
                  <a:schemeClr val="bg1"/>
                </a:solidFill>
                <a:latin typeface="Times New Roman" pitchFamily="18" charset="0"/>
                <a:cs typeface="Times New Roman" pitchFamily="18" charset="0"/>
              </a:rPr>
              <a:t>truyền</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1978</TotalTime>
  <Words>250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CỦA LỄ TINH TUYỀN Giang Ân</vt:lpstr>
      <vt:lpstr>1/ Xin dâng là dâng lên Chúa chén rượu cùng bánh thơm. Xin dâng là dâng lên Chúa hy h vất vả trong đời, bao nhiêu là mưa nắng dãi dầu cùng năm tháng lao công, hôm nay lúa thơm trên đồng vàng, hân hoan tán dương ân tình Ngài, con xin dâng làm của lễ, của lễ tinh tuyền.</vt:lpstr>
      <vt:lpstr>ĐK. Nguyện xin Chúa dủ thương chấp nhận tấm lòng đoàn con tiến dâng (đoàn con tiến dâng) Dù không xứng đáng (dù không xứng đáng) Nguyện xin Cha đoái nhận của lễ con dâng.</vt:lpstr>
      <vt:lpstr>2/ Biết bao hồng ân chan chứa tuôn trào ngày tháng qua. Ơn Cha hằng luôn nâng đỡ theo con suốt cả cuộc đời. Đôi tay này con hướng lên trời nguyện xin Chúa chúc lành. Ban cho thế gian ơn hòa bình muôn dân khắp nơi chung một lòng hân hoan dâng lời tạ ơn tình Chúa muôn đời.</vt:lpstr>
      <vt:lpstr>3/ Chúa Cha tặng ban Con Chúa để làm của lễ dâng, hy sinh vì muôn tội lỗi cho đi chính cả thân mình, trên cây mà cây thập giá năm nao còn loang vết máu đào, bao nhiêu vết thương đâm vào lòng, con tim chứa chan yêu mặn nồng, cho con dâng làm của lễ, của lễ tinh truyền.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715</cp:revision>
  <dcterms:created xsi:type="dcterms:W3CDTF">2021-12-01T03:00:51Z</dcterms:created>
  <dcterms:modified xsi:type="dcterms:W3CDTF">2021-12-12T08:06:13Z</dcterms:modified>
</cp:coreProperties>
</file>