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TÌNH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Hiếu Anh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Dâng i lên Thiên Chúa của lễ chúng con mọn hèn. Này là rượu nho thơm và đây là bánh miến trắng, tiến dâng lên Cha Toàn Năng, tiến dâng lên Cha Toàn Năng.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Dâng i lên Thiên Chúa của lễ thắm bao mồ hôi. Là ngày ngày ra công bàn tay cần lao xới bón, ép nên bánh thơm rượu ngon, ép nên bánh thơm rượu ngon.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Dâng i lên Thiên Chúa cuộc sống biết bao khổ đau. Là cuộc đời lầm than buồn lo hằn trên vết trán, sớm hôm biết bao nhọc nhằn, sớm hôm biết bao nhọc nhằn.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Dâng lên là dâng lên đoàn con dâng lên Ngài với cả í a tấm lòng, là lòng yêu Cha mãi mãi. Xin Cha đầy khoan nhân dủ thương nhận lấy lễ này dù có mọn hèn, nhưng đượm tình con yêu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2161</TotalTime>
  <Words>176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TÌNH YÊU Hiếu Anh</vt:lpstr>
      <vt:lpstr>1. Dâng i lên Thiên Chúa của lễ chúng con mọn hèn. Này là rượu nho thơm và đây là bánh miến trắng, tiến dâng lên Cha Toàn Năng, tiến dâng lên Cha Toàn Năng.</vt:lpstr>
      <vt:lpstr>2. Dâng i lên Thiên Chúa của lễ thắm bao mồ hôi. Là ngày ngày ra công bàn tay cần lao xới bón, ép nên bánh thơm rượu ngon, ép nên bánh thơm rượu ngon.</vt:lpstr>
      <vt:lpstr>3. Dâng i lên Thiên Chúa cuộc sống biết bao khổ đau. Là cuộc đời lầm than buồn lo hằn trên vết trán, sớm hôm biết bao nhọc nhằn, sớm hôm biết bao nhọc nhằn.</vt:lpstr>
      <vt:lpstr>ĐK. Dâng lên là dâng lên đoàn con dâng lên Ngài với cả í a tấm lòng, là lòng yêu Cha mãi mãi. Xin Cha đầy khoan nhân dủ thương nhận lấy lễ này dù có mọn hèn, nhưng đượm tình con yêu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822</cp:revision>
  <dcterms:created xsi:type="dcterms:W3CDTF">2021-12-01T03:00:51Z</dcterms:created>
  <dcterms:modified xsi:type="dcterms:W3CDTF">2021-12-14T07:08:29Z</dcterms:modified>
</cp:coreProperties>
</file>