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 LỄ TÌNH YÊU</a:t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(i) lên Thiên Chúa: Của lễ (i-a) mọn hèn. Này là rượu nho thơm, hiệp dâng cùng với bánh miến. Tiến dâng trước Cha toàn năng.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lên đoàn con dâng (là) dâng lên Ngài với cả (i-a) tấm lòng là lòng con yêu mến Chúa. Xin Cha đầy khoan nhân dủ thương nhận lấy lễ vật dù có mọn hèn, nhưng đượm tình con yêu Ngài.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(i) lên Thiên Chúa: Của lễ thấm bao mồ hôi. Là cuộc đời lao công bàn tay ngày đêm xới bón, ép nên bánh thơm rượu nồng.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(i) lên Thiên Chúa: Cuộc sống chúng con ngày nay. Là cuộc đời hy sinh, đẹp trong đường dâng hiến Chúa. Để nên chứng nhân tình yêu.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168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CỦA LỄ TÌNH YÊU Viết Chung</vt:lpstr>
      <vt:lpstr>1. Dâng (i) lên Thiên Chúa: Của lễ (i-a) mọn hèn. Này là rượu nho thơm, hiệp dâng cùng với bánh miến. Tiến dâng trước Cha toàn năng.</vt:lpstr>
      <vt:lpstr>ĐK: Dâng lên đoàn con dâng (là) dâng lên Ngài với cả (i-a) tấm lòng là lòng con yêu mến Chúa. Xin Cha đầy khoan nhân dủ thương nhận lấy lễ vật dù có mọn hèn, nhưng đượm tình con yêu Ngài.</vt:lpstr>
      <vt:lpstr>2. Dâng (i) lên Thiên Chúa: Của lễ thấm bao mồ hôi. Là cuộc đời lao công bàn tay ngày đêm xới bón, ép nên bánh thơm rượu nồng.</vt:lpstr>
      <vt:lpstr>3. Dâng (i) lên Thiên Chúa: Cuộc sống chúng con ngày nay. Là cuộc đời hy sinh, đẹp trong đường dâng hiến Chúa. Để nên chứng nhân tình yêu.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657</cp:revision>
  <dcterms:created xsi:type="dcterms:W3CDTF">2021-12-01T03:00:51Z</dcterms:created>
  <dcterms:modified xsi:type="dcterms:W3CDTF">2021-12-11T11:15:18Z</dcterms:modified>
</cp:coreProperties>
</file>