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CỦA LỄ </a:t>
            </a:r>
            <a:r>
              <a:rPr lang="vi-VN" b="1">
                <a:solidFill>
                  <a:schemeClr val="bg1"/>
                </a:solidFill>
                <a:latin typeface="Times New Roman" pitchFamily="18" charset="0"/>
                <a:cs typeface="Times New Roman" pitchFamily="18" charset="0"/>
              </a:rPr>
              <a:t>ĐÊM </a:t>
            </a:r>
            <a:r>
              <a:rPr lang="vi-VN" b="1" smtClean="0">
                <a:solidFill>
                  <a:schemeClr val="bg1"/>
                </a:solidFill>
                <a:latin typeface="Times New Roman" pitchFamily="18" charset="0"/>
                <a:cs typeface="Times New Roman" pitchFamily="18" charset="0"/>
              </a:rPr>
              <a:t>ĐÔNG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Hải </a:t>
            </a:r>
            <a:r>
              <a:rPr lang="vi-VN" b="1">
                <a:solidFill>
                  <a:schemeClr val="bg1"/>
                </a:solidFill>
                <a:latin typeface="Times New Roman" pitchFamily="18" charset="0"/>
                <a:cs typeface="Times New Roman" pitchFamily="18" charset="0"/>
              </a:rPr>
              <a:t>Nguyễn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Đêm đông Ngôi Lời hạ sinh xuống trần, ngự nơi hang đá trong máng cỏ rơm êm. Đêm đông Con Người hạ sinh giữa đời, đem chính thân mình làm của lễ hy sinh</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Đêm </a:t>
            </a:r>
            <a:r>
              <a:rPr lang="vi-VN" sz="4800" b="1">
                <a:solidFill>
                  <a:schemeClr val="bg1"/>
                </a:solidFill>
                <a:latin typeface="Times New Roman" pitchFamily="18" charset="0"/>
                <a:cs typeface="Times New Roman" pitchFamily="18" charset="0"/>
              </a:rPr>
              <a:t>đông Con Chúa giáng sinh khó nghèo, chọn nơi tối tăm chung phần khổ cực trần gian. Đêm đông mưa tuyết rơi phủ trắng đồng, bò lừa vây quanh thở hơi ấm cho Vua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Của lễ con tiến dâng Ngài đêm nay, ngọt ngào tình yêu hiệp nhất trong xứ đạo con. Của lễ không có bạc vàng trầm hương chỉ muôn trái tim cùng thiết tha yêu hòa bình.</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Vang vang Thiên Thần truyền rao phúc lành, nguồn ơn cức rỗi sinh xuống tại Be-lem. Mau đi lên đường về bên máng cỏ theo ánh sao trời mà thờ kính Ngôi Hai</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Vinh danh Thiên Chúa trên muôn cõi trời, bình an thế gian cho người sống đời hiền lương. Anh em vui sống bên nhau thắm tình, lời Ngài khi xưa đoàn con đã nghe bao lần.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3570</TotalTime>
  <Words>208</Words>
  <Application>Microsoft Office PowerPoint</Application>
  <PresentationFormat>On-screen Show (16:9)</PresentationFormat>
  <Paragraphs>9</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CỦA LỄ ĐÊM ĐÔNG  Hải Nguyễn</vt:lpstr>
      <vt:lpstr>1/ Đêm đông Ngôi Lời hạ sinh xuống trần, ngự nơi hang đá trong máng cỏ rơm êm. Đêm đông Con Người hạ sinh giữa đời, đem chính thân mình làm của lễ hy sinh. </vt:lpstr>
      <vt:lpstr>**Đêm đông Con Chúa giáng sinh khó nghèo, chọn nơi tối tăm chung phần khổ cực trần gian. Đêm đông mưa tuyết rơi phủ trắng đồng, bò lừa vây quanh thở hơi ấm cho Vua Trời.</vt:lpstr>
      <vt:lpstr>ĐK: Của lễ con tiến dâng Ngài đêm nay, ngọt ngào tình yêu hiệp nhất trong xứ đạo con. Của lễ không có bạc vàng trầm hương chỉ muôn trái tim cùng thiết tha yêu hòa bình.</vt:lpstr>
      <vt:lpstr>2/ Vang vang Thiên Thần truyền rao phúc lành, nguồn ơn cức rỗi sinh xuống tại Be-lem. Mau đi lên đường về bên máng cỏ theo ánh sao trời mà thờ kính Ngôi Hai. </vt:lpstr>
      <vt:lpstr>**Vinh danh Thiên Chúa trên muôn cõi trời, bình an thế gian cho người sống đời hiền lương. Anh em vui sống bên nhau thắm tình, lời Ngài khi xưa đoàn con đã nghe bao lần.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1349</cp:revision>
  <dcterms:created xsi:type="dcterms:W3CDTF">2021-12-01T03:00:51Z</dcterms:created>
  <dcterms:modified xsi:type="dcterms:W3CDTF">2021-12-20T22:20:38Z</dcterms:modified>
</cp:coreProperties>
</file>