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7</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Phương Trân – Mỹ Huyền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Biết bao hy sinh làm nên bánh miến ngon biết bao lao nhọc để thành chén rượu nồng, bánh ngon rượu nồng toàn dân dâng về Chúa và cùng dâng lên tâm tình hiếu </a:t>
            </a:r>
            <a:r>
              <a:rPr lang="vi-VN" sz="4800" b="1">
                <a:solidFill>
                  <a:schemeClr val="bg1"/>
                </a:solidFill>
                <a:latin typeface="Times New Roman" pitchFamily="18" charset="0"/>
                <a:cs typeface="Times New Roman" pitchFamily="18" charset="0"/>
              </a:rPr>
              <a:t>trung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Hát lên câu ca ngợi khen Chúa chúng ta, hiến thân dâng trọn mối tình rất mặn mà để yêu tâm hồn từ lâu đã lạnh giá để quy muôn người sum vầy trong tình Cha.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Cùng dâng lên nhịp sống của trái tim nhịp tim muốn đắp xây tình thế giới cùng dâng lên hạnh phúc đang đi tìm đi tìm an bình cho mỗi trái tim.</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Cùng dâng lên nguyện ước của tuổi xanh tuổi xanh muốn sánh vai tạo thương mến, cùng dâng lên mơ ước trong chân thành ước rằng tình người đẹp như tuổi xanh.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2118</TotalTime>
  <Words>154</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7 Phương Trân – Mỹ Huyền</vt:lpstr>
      <vt:lpstr>ĐK. Biết bao hy sinh làm nên bánh miến ngon biết bao lao nhọc để thành chén rượu nồng, bánh ngon rượu nồng toàn dân dâng về Chúa và cùng dâng lên tâm tình hiếu trung.</vt:lpstr>
      <vt:lpstr>**Hát lên câu ca ngợi khen Chúa chúng ta, hiến thân dâng trọn mối tình rất mặn mà để yêu tâm hồn từ lâu đã lạnh giá để quy muôn người sum vầy trong tình Cha.</vt:lpstr>
      <vt:lpstr>1. Cùng dâng lên nhịp sống của trái tim nhịp tim muốn đắp xây tình thế giới cùng dâng lên hạnh phúc đang đi tìm đi tìm an bình cho mỗi trái tim.</vt:lpstr>
      <vt:lpstr>2. Cùng dâng lên nguyện ước của tuổi xanh tuổi xanh muốn sánh vai tạo thương mến, cùng dâng lên mơ ước trong chân thành ước rằng tình người đẹp như tuổi xanh.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796</cp:revision>
  <dcterms:created xsi:type="dcterms:W3CDTF">2021-12-01T03:00:51Z</dcterms:created>
  <dcterms:modified xsi:type="dcterms:W3CDTF">2021-12-13T23:11:29Z</dcterms:modified>
</cp:coreProperties>
</file>