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Anh </a:t>
            </a:r>
            <a:r>
              <a:rPr lang="vi-VN" b="1">
                <a:solidFill>
                  <a:schemeClr val="bg1"/>
                </a:solidFill>
                <a:latin typeface="Times New Roman" pitchFamily="18" charset="0"/>
                <a:cs typeface="Times New Roman" pitchFamily="18" charset="0"/>
              </a:rPr>
              <a:t>Tuấn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đây bông lúa mới, với đây chùm nho tươi. Hoa màu ruộng đồng còn đang ngát hương thơm nồng. Cùng lao công sớm tối, tháng năm đầy lo toan. Xin kính dâng Ngài hoa trái thơm lành Ngài đã thuơng ban.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xin dâng lên Chúa bánh rượu ngon xin Ngài đoái trông. Xin dâng, xin dâng lên Chúa xác hồn con, xin Ngài đỡ nâng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Và xin dâng tiến Chúa, phút giây đời an vui. Dâng Ngài tình yêu cùng bao ước mơ trong đời. Cùng dâng bao nước mắt, với bao niềm thương đau. Bao nỗi cơ cầu, mưa nắng dãi dầu cuộc sống hôm </a:t>
            </a:r>
            <a:r>
              <a:rPr lang="vi-VN" sz="4800" b="1" smtClean="0">
                <a:solidFill>
                  <a:schemeClr val="bg1"/>
                </a:solidFill>
                <a:latin typeface="Times New Roman" pitchFamily="18" charset="0"/>
                <a:cs typeface="Times New Roman" pitchFamily="18" charset="0"/>
              </a:rPr>
              <a:t>nay</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2739</TotalTime>
  <Words>139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Anh Tuấn</vt:lpstr>
      <vt:lpstr>1. Này đây bông lúa mới, với đây chùm nho tươi. Hoa màu ruộng đồng còn đang ngát hương thơm nồng. Cùng lao công sớm tối, tháng năm đầy lo toan. Xin kính dâng Ngài hoa trái thơm lành Ngài đã thuơng ban.</vt:lpstr>
      <vt:lpstr>ĐK. Xin dâng, xin dâng lên Chúa bánh rượu ngon xin Ngài đoái trông. Xin dâng, xin dâng lên Chúa xác hồn con, xin Ngài đỡ nâng.</vt:lpstr>
      <vt:lpstr>2. Và xin dâng tiến Chúa, phút giây đời an vui. Dâng Ngài tình yêu cùng bao ước mơ trong đời. Cùng dâng bao nước mắt, với bao niềm thương đau. Bao nỗi cơ cầu, mưa nắng dãi dầu cuộc sống hôm nay.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1019</cp:revision>
  <dcterms:created xsi:type="dcterms:W3CDTF">2021-12-01T03:00:51Z</dcterms:created>
  <dcterms:modified xsi:type="dcterms:W3CDTF">2021-12-29T07:32:00Z</dcterms:modified>
</cp:coreProperties>
</file>