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BÁNH RƯỢU</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Nguyễn Duy Vi</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Cùng dâng trên bàn thờ Chúa bánh miến với rượu nho, tinh hoa của ngàn đồng lúa, của lòng yêu Chúa. Nguyện xin Cha lành trông đến, thánh hóa cho lễ dâng, nhận về trên tòa cao sang như làn hương trầm.</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ĐK. Rượu lành bánh thơm dâng về trước bàn thờ Chúa để làm của nuôi, để làm máu thịt Con Người.</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Cùng dâng lên bàn thờ Chúa bánh miến với rượu nho, thay cho muôn vàn tội lỗi của đoàn tôi tớ. Dù con mọn hèn bao xiết, bất xứng với lễ dâng, nhưng xin Cha lành trông đến tấm lòng chân thành.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Cùng dâng lên bàn thờ Chúa bánh miến với rượu nho, dâng cho ý người xin lễ, cho toàn dân Chúa. Nguyện như một giọt nước lã biến hóa trong rượu nho, con được dự phần cùng Chúa trong của lễ thờ.</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Cùng dâng lên bàn thờ Chúa bánh miến với rượu nho, trong tay linh mục dâng lễ, trong cùng một ý. Nguyện xin Cha lành trông đến tiếng khấn nguyện thành tin, ban cho muôn vàn ơn phúc sau về thiên </a:t>
            </a:r>
            <a:r>
              <a:rPr lang="vi-VN" sz="4800" b="1">
                <a:solidFill>
                  <a:schemeClr val="bg1"/>
                </a:solidFill>
                <a:latin typeface="Times New Roman" pitchFamily="18" charset="0"/>
                <a:cs typeface="Times New Roman" pitchFamily="18" charset="0"/>
              </a:rPr>
              <a:t>đàng</a:t>
            </a:r>
            <a:r>
              <a:rPr lang="vi-VN"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2211</TotalTime>
  <Words>227</Words>
  <Application>Microsoft Office PowerPoint</Application>
  <PresentationFormat>On-screen Show (16:9)</PresentationFormat>
  <Paragraphs>9</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BÁNH RƯỢU Nguyễn Duy Vi</vt:lpstr>
      <vt:lpstr>1. Cùng dâng trên bàn thờ Chúa bánh miến với rượu nho, tinh hoa của ngàn đồng lúa, của lòng yêu Chúa. Nguyện xin Cha lành trông đến, thánh hóa cho lễ dâng, nhận về trên tòa cao sang như làn hương trầm.</vt:lpstr>
      <vt:lpstr>ĐK. Rượu lành bánh thơm dâng về trước bàn thờ Chúa để làm của nuôi, để làm máu thịt Con Người.</vt:lpstr>
      <vt:lpstr>2. Cùng dâng lên bàn thờ Chúa bánh miến với rượu nho, thay cho muôn vàn tội lỗi của đoàn tôi tớ. Dù con mọn hèn bao xiết, bất xứng với lễ dâng, nhưng xin Cha lành trông đến tấm lòng chân thành.</vt:lpstr>
      <vt:lpstr>3. Cùng dâng lên bàn thờ Chúa bánh miến với rượu nho, dâng cho ý người xin lễ, cho toàn dân Chúa. Nguyện như một giọt nước lã biến hóa trong rượu nho, con được dự phần cùng Chúa trong của lễ thờ.</vt:lpstr>
      <vt:lpstr>4. Cùng dâng lên bàn thờ Chúa bánh miến với rượu nho, trong tay linh mục dâng lễ, trong cùng một ý. Nguyện xin Cha lành trông đến tiếng khấn nguyện thành tin, ban cho muôn vàn ơn phúc sau về thiên đàng.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849</cp:revision>
  <dcterms:created xsi:type="dcterms:W3CDTF">2021-12-01T03:00:51Z</dcterms:created>
  <dcterms:modified xsi:type="dcterms:W3CDTF">2021-12-14T07:58:34Z</dcterms:modified>
</cp:coreProperties>
</file>