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DÂNG BÁNH RƯỢU</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Nguyễn Văn</a:t>
            </a:r>
            <a:endParaRPr lang="pt-BR"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Đây bánh miến với rượu nho góp về dâng lên Chúa. và bao công lao con nguời đã vất vả ngày đêm ước nguyện đời con như bánh miến nho lành được liên kết với Chúa Giê - su là của lễ vẹn tuyền đời </a:t>
            </a:r>
            <a:r>
              <a:rPr lang="vi-VN" b="1">
                <a:solidFill>
                  <a:schemeClr val="bg1"/>
                </a:solidFill>
                <a:latin typeface="Times New Roman" pitchFamily="18" charset="0"/>
                <a:cs typeface="Times New Roman" pitchFamily="18" charset="0"/>
              </a:rPr>
              <a:t>đời</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Cùng tiến Chúa bánh miến rượu nho và của lễ chính con đây. Nguyện dâng lên bao nhiêu vui buồn suốt cuộc đời. Hợp cùng muôn Thần Thánh hát khúc hát Tôn Vinh. Luôn chúc tụng ngợi khen Chúa đến muôn đời xin dâng lên.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Cùng dâng lên Cha cuộc đời thế trần bao gian khó. là bao hy sinh những đau thương nỗi buồn và niềm vui. với lòng thành con với tâm tư xác hồn cùng dâng Chúa Hiến lễ với trọn tình yêu đời đời hiệp dâng.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2237</TotalTime>
  <Words>157</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DÂNG BÁNH RƯỢU Nguyễn Văn</vt:lpstr>
      <vt:lpstr>1. Đây bánh miến với rượu nho góp về dâng lên Chúa. và bao công lao con nguời đã vất vả ngày đêm ước nguyện đời con như bánh miến nho lành được liên kết với Chúa Giê - su là của lễ vẹn tuyền đời đời.</vt:lpstr>
      <vt:lpstr>ĐK. Cùng tiến Chúa bánh miến rượu nho và của lễ chính con đây. Nguyện dâng lên bao nhiêu vui buồn suốt cuộc đời. Hợp cùng muôn Thần Thánh hát khúc hát Tôn Vinh. Luôn chúc tụng ngợi khen Chúa đến muôn đời xin dâng lên.</vt:lpstr>
      <vt:lpstr>2. Cùng dâng lên Cha cuộc đời thế trần bao gian khó. là bao hy sinh những đau thương nỗi buồn và niềm vui. với lòng thành con với tâm tư xác hồn cùng dâng Chúa Hiến lễ với trọn tình yêu đời đời hiệp dâng.</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862</cp:revision>
  <dcterms:created xsi:type="dcterms:W3CDTF">2021-12-01T03:00:51Z</dcterms:created>
  <dcterms:modified xsi:type="dcterms:W3CDTF">2021-12-14T10:20:32Z</dcterms:modified>
</cp:coreProperties>
</file>