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CHA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Hương Vĩnh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Dâng Cha hương lúa đầu mùa, ngược xuôi tất tả nắng mưa dãi dầu, nho thơm nồng ngát tươi mầu, hy sinh lao nhọc con hầu dâng Cha.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Cha, dâng Cha của lễ vẹn tuyền, dâng Cha ,dâng Cha với cả tâm tình thiết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Dâng Cha thân xác mọn hèn, ngày qua vất vả bon chen với đời, bao phen nghĩa phụ cùng Người, Cha ơi thương dủ ơn trời thứ tha.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2059</TotalTime>
  <Words>97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CHA Hương Vĩnh</vt:lpstr>
      <vt:lpstr>1/ Dâng Cha hương lúa đầu mùa, ngược xuôi tất tả nắng mưa dãi dầu, nho thơm nồng ngát tươi mầu, hy sinh lao nhọc con hầu dâng Cha.</vt:lpstr>
      <vt:lpstr>ĐK: Dâng Cha, dâng Cha của lễ vẹn tuyền, dâng Cha ,dâng Cha với cả tâm tình thiết tha.</vt:lpstr>
      <vt:lpstr>2/ Dâng Cha thân xác mọn hèn, ngày qua vất vả bon chen với đời, bao phen nghĩa phụ cùng Người, Cha ơi thương dủ ơn trời thứ tha.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762</cp:revision>
  <dcterms:created xsi:type="dcterms:W3CDTF">2021-12-01T03:00:51Z</dcterms:created>
  <dcterms:modified xsi:type="dcterms:W3CDTF">2021-12-12T23:02:06Z</dcterms:modified>
</cp:coreProperties>
</file>