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CHA NHÂN TỪ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Kha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Chúng con dâng về Cha nhân từ. Trót niềm tin kính mến yêu. Chúng con dâng về Cha nhân từ. cuộc đời nhiều cay đắng khổ đau.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Tiến dâng nay đoàn con tiến dâng. Lễ vật tôn thờ lên Chúa Trời. Chúng con đang còn trầm luân dưới thế. Nguyện cầu tình thương Chúa chở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Tiến dâng bánh với rượu nho thơm lừng. Tâm hồn thân xác chúng con. Tiến dâng bánh với rượu nho thơm lừng. Nguyên cầu cho dân nước bình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Tiến dâng nỗi buồn vui trong đời. Ước nguyện thờ Chúa chí nhân. Tiến dâng Chúa trọn khiếp lưu đày. Để ngày mai vinh phúc ngàn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143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CHA NHÂN TỪ Nguyên Kha</vt:lpstr>
      <vt:lpstr>1/ Chúng con dâng về Cha nhân từ. Trót niềm tin kính mến yêu. Chúng con dâng về Cha nhân từ. cuộc đời nhiều cay đắng khổ đau.</vt:lpstr>
      <vt:lpstr>ĐK: Tiến dâng nay đoàn con tiến dâng. Lễ vật tôn thờ lên Chúa Trời. Chúng con đang còn trầm luân dưới thế. Nguyện cầu tình thương Chúa chở che.</vt:lpstr>
      <vt:lpstr>2/ Tiến dâng bánh với rượu nho thơm lừng. Tâm hồn thân xác chúng con. Tiến dâng bánh với rượu nho thơm lừng. Nguyên cầu cho dân nước bình an.</vt:lpstr>
      <vt:lpstr>3/ Tiến dâng nỗi buồn vui trong đời. Ước nguyện thờ Chúa chí nhân. Tiến dâng Chúa trọn khiếp lưu đày. Để ngày mai vinh phúc ngàn năm.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780</cp:revision>
  <dcterms:created xsi:type="dcterms:W3CDTF">2021-12-01T03:00:51Z</dcterms:created>
  <dcterms:modified xsi:type="dcterms:W3CDTF">2021-12-12T23:27:05Z</dcterms:modified>
</cp:coreProperties>
</file>