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3600" b="1">
                <a:solidFill>
                  <a:schemeClr val="bg1"/>
                </a:solidFill>
                <a:latin typeface="Times New Roman" pitchFamily="18" charset="0"/>
                <a:cs typeface="Times New Roman" pitchFamily="18" charset="0"/>
              </a:rPr>
              <a:t>DÂNG CHÚA CÀN KHÔN</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Hương Vĩnh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Tấm bánh này kết bởi bông lúa vàng, xin dâng là dâng lên Chúa, xin dâng là dâng lên Chúa. Dâng lên Chúa, Chúa tể càn khôn. Với ước nguyện Chúa dủ thương khứng nhận. Xin cho trở thành thần lương. Xin cho trở thành thần lương, thành Mình Chúa dưỡng nuôi </a:t>
            </a:r>
            <a:r>
              <a:rPr lang="vi-VN" sz="4000" b="1">
                <a:solidFill>
                  <a:schemeClr val="bg1"/>
                </a:solidFill>
                <a:latin typeface="Times New Roman" pitchFamily="18" charset="0"/>
                <a:cs typeface="Times New Roman" pitchFamily="18" charset="0"/>
              </a:rPr>
              <a:t>chúng </a:t>
            </a:r>
            <a:r>
              <a:rPr lang="vi-VN" sz="4000" b="1" smtClean="0">
                <a:solidFill>
                  <a:schemeClr val="bg1"/>
                </a:solidFill>
                <a:latin typeface="Times New Roman" pitchFamily="18" charset="0"/>
                <a:cs typeface="Times New Roman" pitchFamily="18" charset="0"/>
              </a:rPr>
              <a:t>con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(Chúc tụng) Con xin chúc tụng, con xin chúc tụng, chúc tụng Thiên Chúa </a:t>
            </a:r>
            <a:r>
              <a:rPr lang="vi-VN" b="1">
                <a:solidFill>
                  <a:schemeClr val="bg1"/>
                </a:solidFill>
                <a:latin typeface="Times New Roman" pitchFamily="18" charset="0"/>
                <a:cs typeface="Times New Roman" pitchFamily="18" charset="0"/>
              </a:rPr>
              <a:t>muôn </a:t>
            </a:r>
            <a:r>
              <a:rPr lang="vi-VN" b="1" smtClean="0">
                <a:solidFill>
                  <a:schemeClr val="bg1"/>
                </a:solidFill>
                <a:latin typeface="Times New Roman" pitchFamily="18" charset="0"/>
                <a:cs typeface="Times New Roman" pitchFamily="18" charset="0"/>
              </a:rPr>
              <a:t>đời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Đây chén rượu kết bởi nho chín mọng, xin dâng là dâng lên Chúa, xin dâng là dâng lên Chúa. Dâng lên Chúa, Chúa tể càn khôn. Với ước nguyện Chúa dủ thương khứng nhận. Xin cho trở thành thần lương. Xin cho trở thành thần lương, thành Máu Chúa dưỡng nuôi </a:t>
            </a:r>
            <a:r>
              <a:rPr lang="vi-VN" sz="4000" b="1">
                <a:solidFill>
                  <a:schemeClr val="bg1"/>
                </a:solidFill>
                <a:latin typeface="Times New Roman" pitchFamily="18" charset="0"/>
                <a:cs typeface="Times New Roman" pitchFamily="18" charset="0"/>
              </a:rPr>
              <a:t>chúng </a:t>
            </a:r>
            <a:r>
              <a:rPr lang="vi-VN" sz="4000" b="1" smtClean="0">
                <a:solidFill>
                  <a:schemeClr val="bg1"/>
                </a:solidFill>
                <a:latin typeface="Times New Roman" pitchFamily="18" charset="0"/>
                <a:cs typeface="Times New Roman" pitchFamily="18" charset="0"/>
              </a:rPr>
              <a:t>con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1905</TotalTime>
  <Words>158</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CHÚA CÀN KHÔN Hương Vĩnh</vt:lpstr>
      <vt:lpstr>1/ Tấm bánh này kết bởi bông lúa vàng, xin dâng là dâng lên Chúa, xin dâng là dâng lên Chúa. Dâng lên Chúa, Chúa tể càn khôn. Với ước nguyện Chúa dủ thương khứng nhận. Xin cho trở thành thần lương. Xin cho trở thành thần lương, thành Mình Chúa dưỡng nuôi chúng con.</vt:lpstr>
      <vt:lpstr>(Chúc tụng) Con xin chúc tụng, con xin chúc tụng, chúc tụng Thiên Chúa muôn đời.</vt:lpstr>
      <vt:lpstr>2/ Đây chén rượu kết bởi nho chín mọng, xin dâng là dâng lên Chúa, xin dâng là dâng lên Chúa. Dâng lên Chúa, Chúa tể càn khôn. Với ước nguyện Chúa dủ thương khứng nhận. Xin cho trở thành thần lương. Xin cho trở thành thần lương, thành Máu Chúa dưỡng nuôi chúng con.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676</cp:revision>
  <dcterms:created xsi:type="dcterms:W3CDTF">2021-12-01T03:00:51Z</dcterms:created>
  <dcterms:modified xsi:type="dcterms:W3CDTF">2021-12-12T06:52:39Z</dcterms:modified>
</cp:coreProperties>
</file>