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DÂNG CHÚA CỦA LỄ ĐỜI CON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Xuân Hoàng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Nguyện dâng lên Chúa xác hồn con mong thuộc về Chúa, và đây bánh thơm đây rượu nho nén hương thơm nồng. Nguyện xin Ngài hãy khấng nhận cho của lễ tình thương, kiếp người long đong, lấy gì dâng chỉ có </a:t>
            </a:r>
            <a:r>
              <a:rPr lang="vi-VN" b="1">
                <a:solidFill>
                  <a:schemeClr val="bg1"/>
                </a:solidFill>
                <a:latin typeface="Times New Roman" pitchFamily="18" charset="0"/>
                <a:cs typeface="Times New Roman" pitchFamily="18" charset="0"/>
              </a:rPr>
              <a:t>tấm </a:t>
            </a:r>
            <a:r>
              <a:rPr lang="vi-VN" b="1" smtClean="0">
                <a:solidFill>
                  <a:schemeClr val="bg1"/>
                </a:solidFill>
                <a:latin typeface="Times New Roman" pitchFamily="18" charset="0"/>
                <a:cs typeface="Times New Roman" pitchFamily="18" charset="0"/>
              </a:rPr>
              <a:t>lòng</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thương đón nhận) Xin thương đón nhận của lễ tiến dâng Ngài, nguyện khấng chở che dắt dìu trên đường dâng hiến (mãi luôn trung thành) Mãi luôn trung thành với một cuộc tình hiến trao, mãi luôn trung thành với một cuộc tình </a:t>
            </a:r>
            <a:r>
              <a:rPr lang="vi-VN" sz="4000" b="1">
                <a:solidFill>
                  <a:schemeClr val="bg1"/>
                </a:solidFill>
                <a:latin typeface="Times New Roman" pitchFamily="18" charset="0"/>
                <a:cs typeface="Times New Roman" pitchFamily="18" charset="0"/>
              </a:rPr>
              <a:t>hiến </a:t>
            </a:r>
            <a:r>
              <a:rPr lang="vi-VN" sz="4000" b="1" smtClean="0">
                <a:solidFill>
                  <a:schemeClr val="bg1"/>
                </a:solidFill>
                <a:latin typeface="Times New Roman" pitchFamily="18" charset="0"/>
                <a:cs typeface="Times New Roman" pitchFamily="18" charset="0"/>
              </a:rPr>
              <a:t>trao</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Tạ ơn Thiên Chúa đã chọn con nên bạn tâm phúc, để con sống trong ơn Ngài ban suốt cả cuộc đời, chỉ mong vẹn nghĩa với sẻ chia bên Chúa mà thôi, tháng ngày phôi pha chẳng đổi thay lòng mến </a:t>
            </a:r>
            <a:r>
              <a:rPr lang="vi-VN" sz="4800" b="1">
                <a:solidFill>
                  <a:schemeClr val="bg1"/>
                </a:solidFill>
                <a:latin typeface="Times New Roman" pitchFamily="18" charset="0"/>
                <a:cs typeface="Times New Roman" pitchFamily="18" charset="0"/>
              </a:rPr>
              <a:t>yêu </a:t>
            </a:r>
            <a:r>
              <a:rPr lang="vi-VN" sz="4800" b="1" smtClean="0">
                <a:solidFill>
                  <a:schemeClr val="bg1"/>
                </a:solidFill>
                <a:latin typeface="Times New Roman" pitchFamily="18" charset="0"/>
                <a:cs typeface="Times New Roman" pitchFamily="18" charset="0"/>
              </a:rPr>
              <a:t>Ngài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1943</TotalTime>
  <Words>166</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CHÚA CỦA LỄ ĐỜI CON Xuân Hoàng</vt:lpstr>
      <vt:lpstr>1/ Nguyện dâng lên Chúa xác hồn con mong thuộc về Chúa, và đây bánh thơm đây rượu nho nén hương thơm nồng. Nguyện xin Ngài hãy khấng nhận cho của lễ tình thương, kiếp người long đong, lấy gì dâng chỉ có tấm lòng.</vt:lpstr>
      <vt:lpstr>ĐK. (Xin thương đón nhận) Xin thương đón nhận của lễ tiến dâng Ngài, nguyện khấng chở che dắt dìu trên đường dâng hiến (mãi luôn trung thành) Mãi luôn trung thành với một cuộc tình hiến trao, mãi luôn trung thành với một cuộc tình hiến trao.</vt:lpstr>
      <vt:lpstr>2/ Tạ ơn Thiên Chúa đã chọn con nên bạn tâm phúc, để con sống trong ơn Ngài ban suốt cả cuộc đời, chỉ mong vẹn nghĩa với sẻ chia bên Chúa mà thôi, tháng ngày phôi pha chẳng đổi thay lòng mến yêu Ngài.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698</cp:revision>
  <dcterms:created xsi:type="dcterms:W3CDTF">2021-12-01T03:00:51Z</dcterms:created>
  <dcterms:modified xsi:type="dcterms:W3CDTF">2021-12-12T07:31:08Z</dcterms:modified>
</cp:coreProperties>
</file>