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12/16/2021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12/16/2021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12/16/2021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DÂNG CHÚA HÀI NHI (2)</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Lm. Thái Nguyên</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Ngày Chúa sinh ra con hát bài ca một bài ca mới mừng Chúa ra đời, một bài ca con đã chọn từ lâu là bài ca con yêu mến Chúa, cùng với bài ca là món quà con dâng tíến Chúa đây.</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ĐK1. Món quà này là của con đây do công khó học chăm từng ngày, do ngoan ngoãn vâng nghe lời thầy, để hôm nay ngày Chúa đến, con tiến dâng lên Chúa Hài Nhi chẳng là gì nhưng là trọn cả một tấm lòng </a:t>
            </a:r>
            <a:r>
              <a:rPr lang="vi-VN" sz="4800" b="1">
                <a:solidFill>
                  <a:schemeClr val="bg1"/>
                </a:solidFill>
                <a:latin typeface="Times New Roman" pitchFamily="18" charset="0"/>
                <a:cs typeface="Times New Roman" pitchFamily="18" charset="0"/>
              </a:rPr>
              <a:t>con</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Mừng Chúa sinh ra con có chùm hoa để dâng tiến Chúa cả với tâm tình. Ngài đã sinh trong hang lừa nghèo khó lòng thành con yêu thương Chúa quá. Này chút lễ dâng là món quà con xin Chúa thương nhận.</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ĐK2. Với lòng thành cùng tiến dâng lên, xin ơn Chúa đổ thêm dạt dào cho cuộc sống con thêm ngọt ngào, để mai sau cả đời sống, con trở nên xứng đáng, tình yêu cao vời vợi xuống trần đời để mà cứu chuộc con.</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6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2582</TotalTime>
  <Words>209</Words>
  <Application>Microsoft Office PowerPoint</Application>
  <PresentationFormat>On-screen Show (16:9)</PresentationFormat>
  <Paragraphs>8</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DÂNG CHÚA HÀI NHI (2) Lm. Thái Nguyên</vt:lpstr>
      <vt:lpstr>1. Ngày Chúa sinh ra con hát bài ca một bài ca mới mừng Chúa ra đời, một bài ca con đã chọn từ lâu là bài ca con yêu mến Chúa, cùng với bài ca là món quà con dâng tíến Chúa đây.</vt:lpstr>
      <vt:lpstr>ĐK1. Món quà này là của con đây do công khó học chăm từng ngày, do ngoan ngoãn vâng nghe lời thầy, để hôm nay ngày Chúa đến, con tiến dâng lên Chúa Hài Nhi chẳng là gì nhưng là trọn cả một tấm lòng con.</vt:lpstr>
      <vt:lpstr>2. Mừng Chúa sinh ra con có chùm hoa để dâng tiến Chúa cả với tâm tình. Ngài đã sinh trong hang lừa nghèo khó lòng thành con yêu thương Chúa quá. Này chút lễ dâng là món quà con xin Chúa thương nhận.</vt:lpstr>
      <vt:lpstr>ĐK2. Với lòng thành cùng tiến dâng lên, xin ơn Chúa đổ thêm dạt dào cho cuộc sống con thêm ngọt ngào, để mai sau cả đời sống, con trở nên xứng đáng, tình yêu cao vời vợi xuống trần đời để mà cứu chuộc con.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966</cp:revision>
  <dcterms:created xsi:type="dcterms:W3CDTF">2021-12-01T03:00:51Z</dcterms:created>
  <dcterms:modified xsi:type="dcterms:W3CDTF">2021-12-15T23:54:16Z</dcterms:modified>
</cp:coreProperties>
</file>