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67" r:id="rId4"/>
    <p:sldId id="25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7218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DÂNG CHÚA </a:t>
            </a:r>
            <a:r>
              <a:rPr lang="vi-VN" sz="3600" b="1">
                <a:solidFill>
                  <a:schemeClr val="bg1"/>
                </a:solidFill>
                <a:latin typeface="Times New Roman" pitchFamily="18" charset="0"/>
                <a:cs typeface="Times New Roman" pitchFamily="18" charset="0"/>
              </a:rPr>
              <a:t>HÀI </a:t>
            </a:r>
            <a:r>
              <a:rPr lang="vi-VN" sz="3600" b="1" smtClean="0">
                <a:solidFill>
                  <a:schemeClr val="bg1"/>
                </a:solidFill>
                <a:latin typeface="Times New Roman" pitchFamily="18" charset="0"/>
                <a:cs typeface="Times New Roman" pitchFamily="18" charset="0"/>
              </a:rPr>
              <a:t>NHI</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Đêm nay con biết dâng gì con biết dâng gì Chúa Hài Nhi ơi, Này con xin dâng đôi bàn tay nhỏ bé, con xin dâng đời con một chút thôi, Đáng chi ân tình, tình yêu thương Ngài dành cho thế nhân.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Ngài giáng thế cho đời vui tiếng ca, cho tình yêu nở hoa, cho lòng người rộn ràng bao la. Ngài đã đến ban bình an khắp nơi, ban niềm vui thắm tươi, ôi ân tình trời thật chứa chan tuyệt </a:t>
            </a:r>
            <a:r>
              <a:rPr lang="vi-VN" b="1">
                <a:solidFill>
                  <a:schemeClr val="bg1"/>
                </a:solidFill>
                <a:latin typeface="Times New Roman" pitchFamily="18" charset="0"/>
                <a:cs typeface="Times New Roman" pitchFamily="18" charset="0"/>
              </a:rPr>
              <a:t>vời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Giê su sinh xuống gian trần nơi chốn cơ bần đêm trời hồng ân. Buồn vui hôm nay con nguyện dâng về Chúa dâng tương lai còn bao điều khó khăn. Tiến dâng lên Ngài lòng đơn sơ ngập tràn bao </a:t>
            </a:r>
            <a:r>
              <a:rPr lang="vi-VN" sz="4000" b="1">
                <a:solidFill>
                  <a:schemeClr val="bg1"/>
                </a:solidFill>
                <a:latin typeface="Times New Roman" pitchFamily="18" charset="0"/>
                <a:cs typeface="Times New Roman" pitchFamily="18" charset="0"/>
              </a:rPr>
              <a:t>ý </a:t>
            </a:r>
            <a:r>
              <a:rPr lang="vi-VN" sz="4000" b="1" smtClean="0">
                <a:solidFill>
                  <a:schemeClr val="bg1"/>
                </a:solidFill>
                <a:latin typeface="Times New Roman" pitchFamily="18" charset="0"/>
                <a:cs typeface="Times New Roman" pitchFamily="18" charset="0"/>
              </a:rPr>
              <a:t>thơ</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Bao nhiêu ơn thánh tuyệt vời ban xuống cho đời đêm trời mùa đông. Vì sao lung linh soi đường cho trần thế bao đê mê về dâng ngập trái tim. Khát kao đi tìm, tìm yêu thương để lòng nghe </a:t>
            </a:r>
            <a:r>
              <a:rPr lang="vi-VN" b="1">
                <a:solidFill>
                  <a:schemeClr val="bg1"/>
                </a:solidFill>
                <a:latin typeface="Times New Roman" pitchFamily="18" charset="0"/>
                <a:cs typeface="Times New Roman" pitchFamily="18" charset="0"/>
              </a:rPr>
              <a:t>vấn </a:t>
            </a:r>
            <a:r>
              <a:rPr lang="vi-VN" b="1" smtClean="0">
                <a:solidFill>
                  <a:schemeClr val="bg1"/>
                </a:solidFill>
                <a:latin typeface="Times New Roman" pitchFamily="18" charset="0"/>
                <a:cs typeface="Times New Roman" pitchFamily="18" charset="0"/>
              </a:rPr>
              <a:t>vương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4385</TotalTime>
  <Words>206</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DÂNG CHÚA HÀI NHI Giang Ân</vt:lpstr>
      <vt:lpstr>1. Đêm nay con biết dâng gì con biết dâng gì Chúa Hài Nhi ơi, Này con xin dâng đôi bàn tay nhỏ bé, con xin dâng đời con một chút thôi, Đáng chi ân tình, tình yêu thương Ngài dành cho thế nhân.</vt:lpstr>
      <vt:lpstr>ĐK. Ngài giáng thế cho đời vui tiếng ca, cho tình yêu nở hoa, cho lòng người rộn ràng bao la. Ngài đã đến ban bình an khắp nơi, ban niềm vui thắm tươi, ôi ân tình trời thật chứa chan tuyệt vời.</vt:lpstr>
      <vt:lpstr>2. Giê su sinh xuống gian trần nơi chốn cơ bần đêm trời hồng ân. Buồn vui hôm nay con nguyện dâng về Chúa dâng tương lai còn bao điều khó khăn. Tiến dâng lên Ngài lòng đơn sơ ngập tràn bao ý thơ.</vt:lpstr>
      <vt:lpstr>3/ Bao nhiêu ơn thánh tuyệt vời ban xuống cho đời đêm trời mùa đông. Vì sao lung linh soi đường cho trần thế bao đê mê về dâng ngập trái tim. Khát kao đi tìm, tìm yêu thương để lòng nghe vấn vương.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1525</cp:revision>
  <dcterms:created xsi:type="dcterms:W3CDTF">2021-12-01T03:00:51Z</dcterms:created>
  <dcterms:modified xsi:type="dcterms:W3CDTF">2021-12-22T09:34:24Z</dcterms:modified>
</cp:coreProperties>
</file>