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DÂNG CHÚA </a:t>
            </a:r>
            <a:r>
              <a:rPr lang="vi-VN" sz="4000" b="1">
                <a:solidFill>
                  <a:schemeClr val="bg1"/>
                </a:solidFill>
                <a:latin typeface="Times New Roman" pitchFamily="18" charset="0"/>
                <a:cs typeface="Times New Roman" pitchFamily="18" charset="0"/>
              </a:rPr>
              <a:t>HÀI </a:t>
            </a:r>
            <a:r>
              <a:rPr lang="vi-VN" sz="4000" b="1" smtClean="0">
                <a:solidFill>
                  <a:schemeClr val="bg1"/>
                </a:solidFill>
                <a:latin typeface="Times New Roman" pitchFamily="18" charset="0"/>
                <a:cs typeface="Times New Roman" pitchFamily="18" charset="0"/>
              </a:rPr>
              <a:t>ĐỒNG</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Văn </a:t>
            </a:r>
            <a:r>
              <a:rPr lang="vi-VN" sz="4000" b="1">
                <a:solidFill>
                  <a:schemeClr val="bg1"/>
                </a:solidFill>
                <a:latin typeface="Times New Roman" pitchFamily="18" charset="0"/>
                <a:cs typeface="Times New Roman" pitchFamily="18" charset="0"/>
              </a:rPr>
              <a:t>Duy Tùng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Con kính dâng lên Ngài bánh miến tinh tuyền với ly rượu này. Trầm hương ánh nến lung linh chan hòa ân tình Giê-su giáng sinh. Con kính dâng lên Ngài với tấm lòng thành đơn sơ, khiêm nhường yêu thương. Kính dâng lên Ngài lễ vật, ôi Chúa Hài Đồng.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Tâm tình con dâng Chúa ơi! Lòng thành hân hoan đón mừng. Thiên Chúa ban tặng một Vị Công Chính. Đất trời giao hòa nhân loại hân hoan. Cùng hát vang lên mừng Chúa ra đời.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Chân thành xin dâng Chúa ơi! Lễ vật lao công kiếp người. Bánh miến tinh tuyền cùng rượu tinh nguyên. Kính dâng Vua Trời lễ vật đoàn con. Hiệp nhất tin yêu cùng tiến dâng Ngài.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Lễ vật con dâng Chúa ơi! Cuộc đời gian lao vất vả. Năm tháng cơ cầu hiện tại tương lai. Nắng mưa dãi dầu vinh nhục buồn vui. Thành kính dâng lên trọn xác tâm </a:t>
            </a:r>
            <a:r>
              <a:rPr lang="vi-VN" b="1">
                <a:solidFill>
                  <a:schemeClr val="bg1"/>
                </a:solidFill>
                <a:latin typeface="Times New Roman" pitchFamily="18" charset="0"/>
                <a:cs typeface="Times New Roman" pitchFamily="18" charset="0"/>
              </a:rPr>
              <a:t>hồn</a:t>
            </a:r>
            <a:r>
              <a:rPr lang="vi-VN"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4. Tuổi trẻ con đây Chúa ơi! Phận đời xin dâng hiến Ngài. Trung tín ân tình nào ngại hy sinh. Dấn thân phục vụ chan hòa tình thương. Nguyện kính dâng lên mộng ước chân thành.</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4331</TotalTime>
  <Words>238</Words>
  <Application>Microsoft Office PowerPoint</Application>
  <PresentationFormat>On-screen Show (16:9)</PresentationFormat>
  <Paragraphs>9</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DÂNG CHÚA HÀI ĐỒNG  Văn Duy Tùng</vt:lpstr>
      <vt:lpstr>ĐK. Con kính dâng lên Ngài bánh miến tinh tuyền với ly rượu này. Trầm hương ánh nến lung linh chan hòa ân tình Giê-su giáng sinh. Con kính dâng lên Ngài với tấm lòng thành đơn sơ, khiêm nhường yêu thương. Kính dâng lên Ngài lễ vật, ôi Chúa Hài Đồng.</vt:lpstr>
      <vt:lpstr>1. Tâm tình con dâng Chúa ơi! Lòng thành hân hoan đón mừng. Thiên Chúa ban tặng một Vị Công Chính. Đất trời giao hòa nhân loại hân hoan. Cùng hát vang lên mừng Chúa ra đời.</vt:lpstr>
      <vt:lpstr>2. Chân thành xin dâng Chúa ơi! Lễ vật lao công kiếp người. Bánh miến tinh tuyền cùng rượu tinh nguyên. Kính dâng Vua Trời lễ vật đoàn con. Hiệp nhất tin yêu cùng tiến dâng Ngài.</vt:lpstr>
      <vt:lpstr>3. Lễ vật con dâng Chúa ơi! Cuộc đời gian lao vất vả. Năm tháng cơ cầu hiện tại tương lai. Nắng mưa dãi dầu vinh nhục buồn vui. Thành kính dâng lên trọn xác tâm hồn.</vt:lpstr>
      <vt:lpstr>4. Tuổi trẻ con đây Chúa ơi! Phận đời xin dâng hiến Ngài. Trung tín ân tình nào ngại hy sinh. Dấn thân phục vụ chan hòa tình thương. Nguyện kính dâng lên mộng ước chân thành.</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1494</cp:revision>
  <dcterms:created xsi:type="dcterms:W3CDTF">2021-12-01T03:00:51Z</dcterms:created>
  <dcterms:modified xsi:type="dcterms:W3CDTF">2021-12-22T08:39:48Z</dcterms:modified>
</cp:coreProperties>
</file>