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DÂNG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Duy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Hiệp lòng dâng lễ vật. Đây ly rượu tấm bánh, một đời trong lao nhọc, nguyện dâng Chúa trọn tình.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Lời nguyện cầu chứa chan niềm cảm mến. Đồng một lòng chúng con cùng dâng tiến. Ngày lại ngày tiếng hát chan hòa êm đềm. Để ngợi mừng với trái tim nay đáp đền.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Một ngày trên cánh đồng,tay con trồng con xới, cho tươi bao lúa vàng làm nên bánh đậm nồng.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Cầu Ngài thương dủ tình cho mưa về trên đất. Từng dàn nho chín mọng để dâng Chúa đậm nồng.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Nguyện lời kinh tháng ngày như hương trầm lan bay, hồn nầy xin lấp đầy bằng ân thánh của </a:t>
            </a:r>
            <a:r>
              <a:rPr lang="vi-VN" sz="5400" b="1">
                <a:solidFill>
                  <a:schemeClr val="bg1"/>
                </a:solidFill>
                <a:latin typeface="Times New Roman" pitchFamily="18" charset="0"/>
                <a:cs typeface="Times New Roman" pitchFamily="18" charset="0"/>
              </a:rPr>
              <a:t>Ngài</a:t>
            </a:r>
            <a:r>
              <a:rPr lang="vi-VN" sz="5400" b="1" smtClean="0">
                <a:solidFill>
                  <a:schemeClr val="bg1"/>
                </a:solidFill>
                <a:latin typeface="Times New Roman" pitchFamily="18" charset="0"/>
                <a:cs typeface="Times New Roman" pitchFamily="18" charset="0"/>
              </a:rPr>
              <a:t>.</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1739</TotalTime>
  <Words>142</Words>
  <Application>Microsoft Office PowerPoint</Application>
  <PresentationFormat>On-screen Show (16:9)</PresentationFormat>
  <Paragraphs>9</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CHÚA Lm. Nguyễn Duy</vt:lpstr>
      <vt:lpstr>1. Hiệp lòng dâng lễ vật. Đây ly rượu tấm bánh, một đời trong lao nhọc, nguyện dâng Chúa trọn tình.</vt:lpstr>
      <vt:lpstr>ĐK: Lời nguyện cầu chứa chan niềm cảm mến. Đồng một lòng chúng con cùng dâng tiến. Ngày lại ngày tiếng hát chan hòa êm đềm. Để ngợi mừng với trái tim nay đáp đền.</vt:lpstr>
      <vt:lpstr>2. Một ngày trên cánh đồng,tay con trồng con xới, cho tươi bao lúa vàng làm nên bánh đậm nồng.</vt:lpstr>
      <vt:lpstr>3. Cầu Ngài thương dủ tình cho mưa về trên đất. Từng dàn nho chín mọng để dâng Chúa đậm nồng.</vt:lpstr>
      <vt:lpstr>4. Nguyện lời kinh tháng ngày như hương trầm lan bay, hồn nầy xin lấp đầy bằng ân thánh của Ngài.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603</cp:revision>
  <dcterms:created xsi:type="dcterms:W3CDTF">2021-12-01T03:00:51Z</dcterms:created>
  <dcterms:modified xsi:type="dcterms:W3CDTF">2021-12-11T07:13:52Z</dcterms:modified>
</cp:coreProperties>
</file>