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84" y="-9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CHÚA MỘT ĐỜI</a:t>
            </a:r>
            <a:br>
              <a:rPr lang="vi-VN" b="1">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Xuân </a:t>
            </a:r>
            <a:r>
              <a:rPr lang="vi-VN" b="1">
                <a:solidFill>
                  <a:schemeClr val="bg1"/>
                </a:solidFill>
                <a:latin typeface="Times New Roman" pitchFamily="18" charset="0"/>
                <a:cs typeface="Times New Roman" pitchFamily="18" charset="0"/>
              </a:rPr>
              <a:t>Tưởng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000" b="1">
                <a:solidFill>
                  <a:schemeClr val="bg1"/>
                </a:solidFill>
                <a:latin typeface="Times New Roman" pitchFamily="18" charset="0"/>
                <a:cs typeface="Times New Roman" pitchFamily="18" charset="0"/>
              </a:rPr>
              <a:t>1. Dâng Chúa một ngày ưu phiền đã mang trên thân con đây. Dâng Chúa một ngày vui cười ngất ngây yêu thương tràn đầy</a:t>
            </a:r>
            <a:r>
              <a:rPr lang="vi-VN"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Hồn con tựa như chim kia mỏi cánh lưng trời. Hồn con tựa như chơi vơi cồn cát sa mạc. Con xin dâng nỗi niềm sâu kín, con xin dâng chuỗi ngày dương thế.</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2. Dâng Chúa từng ngày lao động sớm hôm, chân tay đê mê. Dâng Chúa từng ngày con mòn mắt trông đến khi mùa về.</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Dâng Chúa một đời mang nhiều vết thương, bao nhiêu thê lương. Dâng Chúa một đời con chờ Chúa thương đứa con lạc </a:t>
            </a:r>
            <a:r>
              <a:rPr lang="vi-VN" sz="5400" b="1" smtClean="0">
                <a:solidFill>
                  <a:schemeClr val="bg1"/>
                </a:solidFill>
                <a:latin typeface="Times New Roman" pitchFamily="18" charset="0"/>
                <a:cs typeface="Times New Roman" pitchFamily="18" charset="0"/>
              </a:rPr>
              <a:t>loài</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2762</TotalTime>
  <Words>134</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CHÚA MỘT ĐỜI Xuân Tưởng</vt:lpstr>
      <vt:lpstr>1. Dâng Chúa một ngày ưu phiền đã mang trên thân con đây. Dâng Chúa một ngày vui cười ngất ngây yêu thương tràn đầy.</vt:lpstr>
      <vt:lpstr>ĐK. Hồn con tựa như chim kia mỏi cánh lưng trời. Hồn con tựa như chơi vơi cồn cát sa mạc. Con xin dâng nỗi niềm sâu kín, con xin dâng chuỗi ngày dương thế.</vt:lpstr>
      <vt:lpstr>2. Dâng Chúa từng ngày lao động sớm hôm, chân tay đê mê. Dâng Chúa từng ngày con mòn mắt trông đến khi mùa về.</vt:lpstr>
      <vt:lpstr>3. Dâng Chúa một đời mang nhiều vết thương, bao nhiêu thê lương. Dâng Chúa một đời con chờ Chúa thương đứa con lạc loài.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1031</cp:revision>
  <dcterms:created xsi:type="dcterms:W3CDTF">2021-12-01T03:00:51Z</dcterms:created>
  <dcterms:modified xsi:type="dcterms:W3CDTF">2021-12-29T06:57:05Z</dcterms:modified>
</cp:coreProperties>
</file>