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</a:t>
            </a:r>
            <a:r>
              <a:rPr lang="it-IT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con dâng Chúa hoa mầu Chúa ban, trái nho thơm nồng hạt lúa ngát hương đồng bàn tay bao khổ công.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Cùng nguyện cầu Chúa đoái trông lễ vật dâng lên, và nguyện đổ xuống muôn ân luôn triền miên.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Nguyện dâng lên Chúa trót đời chúng con. Chúa như suối nguồn gội xuống những tâm hồn ngày đêm luôn cậy trông.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Nguyện dâng lên Chúa linh hồn chúng con, biết bao lỗi lầm mà Chúa vẫn ân cần rộng ban muôn hồng ân.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106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DÂNG CHÚA Phanxicô</vt:lpstr>
      <vt:lpstr>1. Này con dâng Chúa hoa mầu Chúa ban, trái nho thơm nồng hạt lúa ngát hương đồng bàn tay bao khổ công.</vt:lpstr>
      <vt:lpstr>ĐK: Cùng nguyện cầu Chúa đoái trông lễ vật dâng lên, và nguyện đổ xuống muôn ân luôn triền miên.</vt:lpstr>
      <vt:lpstr>2. Nguyện dâng lên Chúa trót đời chúng con. Chúa như suối nguồn gội xuống những tâm hồn ngày đêm luôn cậy trông.</vt:lpstr>
      <vt:lpstr>3. Nguyện dâng lên Chúa linh hồn chúng con, biết bao lỗi lầm mà Chúa vẫn ân cần rộng ban muôn hồng ân.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656</cp:revision>
  <dcterms:created xsi:type="dcterms:W3CDTF">2021-12-01T03:00:51Z</dcterms:created>
  <dcterms:modified xsi:type="dcterms:W3CDTF">2021-12-11T11:12:19Z</dcterms:modified>
</cp:coreProperties>
</file>