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DÂNG CHÚA TRỜI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Phanxicô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Dâng dâng Chúa Trời lúa thơm nho chín đỏ, cây xanh hoa đẹp trái ngon. Cả hương lòng đang thắm nồng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Dâng dâng lên Chúa đây nắng úa với đây mưa hồng. Kính dâng Ngài trót cuộc đời. Ước mơ hoài thắm tươi.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Dâng dâng tháng ngày thế gian luôn biến đổi, hoa xuân, mưa hạ gió thu. Một năm buồm vui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mấy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Dâng dâng kiêp người ví như con suối nhỏ, lênh đênh trôi về biển khơi. Nguyện mong sạch trong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suốt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Dâng dâng lên Chúa đây nắng úa với đây mưa hồng. Kính dâng Ngài trót cuộc đời. Ước mơ hoài thắm tươi.</a:t>
            </a:r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2096</TotalTime>
  <Words>138</Words>
  <Application>Microsoft Office PowerPoint</Application>
  <PresentationFormat>On-screen Show (16:9)</PresentationFormat>
  <Paragraphs>9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DÂNG CHÚA TRỜI Phanxicô</vt:lpstr>
      <vt:lpstr>1/ Dâng dâng Chúa Trời lúa thơm nho chín đỏ, cây xanh hoa đẹp trái ngon. Cả hương lòng đang thắm nồng</vt:lpstr>
      <vt:lpstr>ĐK: Dâng dâng lên Chúa đây nắng úa với đây mưa hồng. Kính dâng Ngài trót cuộc đời. Ước mơ hoài thắm tươi.</vt:lpstr>
      <vt:lpstr>2/ Dâng dâng tháng ngày thế gian luôn biến đổi, hoa xuân, mưa hạ gió thu. Một năm buồm vui mấy mùa.</vt:lpstr>
      <vt:lpstr>3/ Dâng dâng kiêp người ví như con suối nhỏ, lênh đênh trôi về biển khơi. Nguyện mong sạch trong suốt đời.</vt:lpstr>
      <vt:lpstr>ĐK: Dâng dâng lên Chúa đây nắng úa với đây mưa hồng. Kính dâng Ngài trót cuộc đời. Ước mơ hoài thắm tươi.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788</cp:revision>
  <dcterms:created xsi:type="dcterms:W3CDTF">2021-12-01T03:00:51Z</dcterms:created>
  <dcterms:modified xsi:type="dcterms:W3CDTF">2021-12-12T23:38:10Z</dcterms:modified>
</cp:coreProperties>
</file>