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CHÚA ĐỜI CON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Thanh Lâm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Chúa đời con nguyện bước theo lời kêu mời. Này đây tấm lòng đơn sơ nguyện hiến dâng Ngài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trót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Xin tiến dâng Cha hương hoa muôn cõi lòng. Rượu nồng với bánh thơm chút lao công từ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Xin tiến dâng lên bao tâm tư ước vọng, hiệp cùng lễ hy sinh hiến dâng Calvê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Dâng tiến tri ân xin tri ân suốt đời vì hồng phúc nhưng không chỉ mong đáp đền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1972</TotalTime>
  <Words>103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DÂNG CHÚA ĐỜI CON Thanh Lâm</vt:lpstr>
      <vt:lpstr>ĐK. Dâng Chúa đời con nguyện bước theo lời kêu mời. Này đây tấm lòng đơn sơ nguyện hiến dâng Ngài trót đời.</vt:lpstr>
      <vt:lpstr>1/ Xin tiến dâng Cha hương hoa muôn cõi lòng. Rượu nồng với bánh thơm chút lao công từ trần gian.</vt:lpstr>
      <vt:lpstr>2/ Xin tiến dâng lên bao tâm tư ước vọng, hiệp cùng lễ hy sinh hiến dâng Calvê chiều xưa.</vt:lpstr>
      <vt:lpstr>3/ Dâng tiến tri ân xin tri ân suốt đời vì hồng phúc nhưng không chỉ mong đáp đền mà thôi.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711</cp:revision>
  <dcterms:created xsi:type="dcterms:W3CDTF">2021-12-01T03:00:51Z</dcterms:created>
  <dcterms:modified xsi:type="dcterms:W3CDTF">2021-12-12T07:59:39Z</dcterms:modified>
</cp:coreProperties>
</file>