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CUỘC ĐỜI CON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Trương Thế Bạch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Như nén hương trầm thơm bay lên, con hướng tâm hồn, lòng thành con dâng lên, như chén nho lành, bánh tinh tuyền, đây quả tim con này.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Trọn đời con xin dâng lên Cha, đây lễ dâng con này, bao yêu thương, bao nỗi vui buồn. Cùng rượu nho thơm hương dâng lên, con mến yêu Ngài, đây lễ dâng tinh tuyền.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Dâng nỗi vui buồn, dâng hy sinh, lao khổ trong đời, trọn niềm tin trung kiên, vất vả sớm chiều những lo sầu, hy lễ con dâng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Dâng những ước nguyện cho tương lai, năm tháng trong đời được bình yên an vui, đây những hy vọng, những mong chờ, xin giữ con an bình.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1694</TotalTime>
  <Words>158</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CUỘC ĐỜI CON Trương Thế Bạch</vt:lpstr>
      <vt:lpstr>1. Như nén hương trầm thơm bay lên, con hướng tâm hồn, lòng thành con dâng lên, như chén nho lành, bánh tinh tuyền, đây quả tim con này. </vt:lpstr>
      <vt:lpstr>ĐK: Trọn đời con xin dâng lên Cha, đây lễ dâng con này, bao yêu thương, bao nỗi vui buồn. Cùng rượu nho thơm hương dâng lên, con mến yêu Ngài, đây lễ dâng tinh tuyền.</vt:lpstr>
      <vt:lpstr>2. Dâng nỗi vui buồn, dâng hy sinh, lao khổ trong đời, trọn niềm tin trung kiên, vất vả sớm chiều những lo sầu, hy lễ con dâng Ngài.</vt:lpstr>
      <vt:lpstr>3. Dâng những ước nguyện cho tương lai, năm tháng trong đời được bình yên an vui, đây những hy vọng, những mong chờ, xin giữ con an bình.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574</cp:revision>
  <dcterms:created xsi:type="dcterms:W3CDTF">2021-12-01T03:00:51Z</dcterms:created>
  <dcterms:modified xsi:type="dcterms:W3CDTF">2021-12-11T03:33:53Z</dcterms:modified>
</cp:coreProperties>
</file>