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a:t>
            </a:r>
            <a:r>
              <a:rPr lang="vi-VN" sz="3600" b="1" smtClean="0">
                <a:solidFill>
                  <a:schemeClr val="bg1"/>
                </a:solidFill>
                <a:latin typeface="Times New Roman" pitchFamily="18" charset="0"/>
                <a:cs typeface="Times New Roman" pitchFamily="18" charset="0"/>
              </a:rPr>
              <a:t>HIẾN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Một chiều xưa bóng không gian sầu úa, Ngôi Con Chúa hiến tế chính thân Người, mang ơn cứu chuộc lỗi tội cho nhân loại. Ngày dần trôi luyến thuơng không hề vơi, ơn Thiên Chúa vẫn tưới chan muôn người. Tình yêu sáng ngời thắm mọi nơi muôn muôn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câu hát tri ân Ngài, dù đời chìm đắm trong đêm dài. Xin dâng thân xác với linh hồn, tạ ơn Cha yêu nhân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Giòng thời gian dẫu quên ơn Trời ban, con tin mến Chúa xót thương vô vàn, luôn mong thế trần đón tình Cha tuôn tràn. Giờ nguyện xin Chúa chiếu soi niềm tin, cho nhân thế dấu ái vui quên mình, tìm nơi ngát tình mãi đẹp xinh trong an </a:t>
            </a:r>
            <a:r>
              <a:rPr lang="vi-VN" b="1">
                <a:solidFill>
                  <a:schemeClr val="bg1"/>
                </a:solidFill>
                <a:latin typeface="Times New Roman" pitchFamily="18" charset="0"/>
                <a:cs typeface="Times New Roman" pitchFamily="18" charset="0"/>
              </a:rPr>
              <a:t>bình</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3394</TotalTime>
  <Words>157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HIẾN  Thy Yên</vt:lpstr>
      <vt:lpstr>1. Một chiều xưa bóng không gian sầu úa, Ngôi Con Chúa hiến tế chính thân Người, mang ơn cứu chuộc lỗi tội cho nhân loại. Ngày dần trôi luyến thuơng không hề vơi, ơn Thiên Chúa vẫn tưới chan muôn người. Tình yêu sáng ngời thắm mọi nơi muôn muôn đời.</vt:lpstr>
      <vt:lpstr>ĐK. Xin dâng câu hát tri ân Ngài, dù đời chìm đắm trong đêm dài. Xin dâng thân xác với linh hồn, tạ ơn Cha yêu nhân trần.</vt:lpstr>
      <vt:lpstr>2. Giòng thời gian dẫu quên ơn Trời ban, con tin mến Chúa xót thương vô vàn, luôn mong thế trần đón tình Cha tuôn tràn. Giờ nguyện xin Chúa chiếu soi niềm tin, cho nhân thế dấu ái vui quên mình, tìm nơi ngát tình mãi đẹp xinh trong an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1244</cp:revision>
  <dcterms:created xsi:type="dcterms:W3CDTF">2021-12-01T03:00:51Z</dcterms:created>
  <dcterms:modified xsi:type="dcterms:W3CDTF">2021-12-23T19:50:58Z</dcterms:modified>
</cp:coreProperties>
</file>