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DÂNG </a:t>
            </a:r>
            <a:r>
              <a:rPr lang="vi-VN" b="1">
                <a:solidFill>
                  <a:schemeClr val="bg1"/>
                </a:solidFill>
                <a:latin typeface="Times New Roman" pitchFamily="18" charset="0"/>
                <a:cs typeface="Times New Roman" pitchFamily="18" charset="0"/>
              </a:rPr>
              <a:t>HÀI </a:t>
            </a:r>
            <a:r>
              <a:rPr lang="vi-VN" b="1" smtClean="0">
                <a:solidFill>
                  <a:schemeClr val="bg1"/>
                </a:solidFill>
                <a:latin typeface="Times New Roman" pitchFamily="18" charset="0"/>
                <a:cs typeface="Times New Roman" pitchFamily="18" charset="0"/>
              </a:rPr>
              <a:t>NHI</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Ân Đức</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Biết lấy gì tiến dâng Hài Nhi. Vàng hương không có. Mộc dược cũng không. Như mục đồng Bê Lem năm xưa, chẳng lễ vật chi, quỳ ngắm Hài Nhi. Kính dâng niềm mến yêu tuyệt vời</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smtClean="0">
                <a:solidFill>
                  <a:schemeClr val="bg1"/>
                </a:solidFill>
                <a:latin typeface="Times New Roman" pitchFamily="18" charset="0"/>
                <a:cs typeface="Times New Roman" pitchFamily="18" charset="0"/>
              </a:rPr>
              <a:t>Con </a:t>
            </a:r>
            <a:r>
              <a:rPr lang="vi-VN" sz="4800" b="1">
                <a:solidFill>
                  <a:schemeClr val="bg1"/>
                </a:solidFill>
                <a:latin typeface="Times New Roman" pitchFamily="18" charset="0"/>
                <a:cs typeface="Times New Roman" pitchFamily="18" charset="0"/>
              </a:rPr>
              <a:t>xin dâng con tim làm hang đá nhỏ xinh cho Chúa ngự vào làm sống vui cuộc đời. Như đền vàng ngai vinh quang, như trầm hương con ca vang dâng lên niềm mến yêu tuyệt vời.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Biết lấy gì tiến dâng Hài Nhi. Ðời con tay trắng, rày vẫn trắng tay. Dâng ngày qua hôm nay tương lai, cuộc thế nổi trôi, đời lắm buồn vui, dâng cho lòng xót thương trọn </a:t>
            </a:r>
            <a:r>
              <a:rPr lang="vi-VN" sz="4800" b="1">
                <a:solidFill>
                  <a:schemeClr val="bg1"/>
                </a:solidFill>
                <a:latin typeface="Times New Roman" pitchFamily="18" charset="0"/>
                <a:cs typeface="Times New Roman" pitchFamily="18" charset="0"/>
              </a:rPr>
              <a:t>đời</a:t>
            </a:r>
            <a:r>
              <a:rPr lang="vi-VN"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Con xin dâng lên này thân xác mỏng manh. Xin đỡ nâng nhận người tháng năm miệt mài. Bao nhọc nhằn, bao hy sinh, cho cuộc đời nên hương kinh, cho tâm hồn chứa chan an bình.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3591</TotalTime>
  <Words>182</Words>
  <Application>Microsoft Office PowerPoint</Application>
  <PresentationFormat>On-screen Show (16:9)</PresentationFormat>
  <Paragraphs>8</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DÂNG HÀI NHI  Lm. Ân Đức</vt:lpstr>
      <vt:lpstr>1. Biết lấy gì tiến dâng Hài Nhi. Vàng hương không có. Mộc dược cũng không. Như mục đồng Bê Lem năm xưa, chẳng lễ vật chi, quỳ ngắm Hài Nhi. Kính dâng niềm mến yêu tuyệt vời. </vt:lpstr>
      <vt:lpstr>Con xin dâng con tim làm hang đá nhỏ xinh cho Chúa ngự vào làm sống vui cuộc đời. Như đền vàng ngai vinh quang, như trầm hương con ca vang dâng lên niềm mến yêu tuyệt vời.</vt:lpstr>
      <vt:lpstr>2. Biết lấy gì tiến dâng Hài Nhi. Ðời con tay trắng, rày vẫn trắng tay. Dâng ngày qua hôm nay tương lai, cuộc thế nổi trôi, đời lắm buồn vui, dâng cho lòng xót thương trọn đời.</vt:lpstr>
      <vt:lpstr>Con xin dâng lên này thân xác mỏng manh. Xin đỡ nâng nhận người tháng năm miệt mài. Bao nhọc nhằn, bao hy sinh, cho cuộc đời nên hương kinh, cho tâm hồn chứa chan an bình.</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1360</cp:revision>
  <dcterms:created xsi:type="dcterms:W3CDTF">2021-12-01T03:00:51Z</dcterms:created>
  <dcterms:modified xsi:type="dcterms:W3CDTF">2021-12-20T22:41:32Z</dcterms:modified>
</cp:coreProperties>
</file>