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HỒN XÁC</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Hùng Lân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Con kính dâng Cha cùng bánh và rượu nho. Hồn con đây với xác con đây, đền vì bao tội lỗi xưa nay. Con dám trông mong thành áng trầm thơm tho. Bay tới trước dung nhan thánh Người, cám mến Cha lành tự tình khúc nôi.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Con ước ao kết hợp cùng Chúa Giê-su như giọt nước trong rượu nho. Khăng khít nên một với Người, sống trong Người, trong nguồn ơn Chúa xuống cho.</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Con dám xin Chúa rửa hồn xác chúng con cho sạch vết bao tội nhơ. Thương giúp qua đời hiểm nghèo, tới Thiên Đường, rũ sạch hết các </a:t>
            </a:r>
            <a:r>
              <a:rPr lang="vi-VN" sz="5400" b="1">
                <a:solidFill>
                  <a:schemeClr val="bg1"/>
                </a:solidFill>
                <a:latin typeface="Times New Roman" pitchFamily="18" charset="0"/>
                <a:cs typeface="Times New Roman" pitchFamily="18" charset="0"/>
              </a:rPr>
              <a:t>mối </a:t>
            </a:r>
            <a:r>
              <a:rPr lang="vi-VN" sz="5400" b="1" smtClean="0">
                <a:solidFill>
                  <a:schemeClr val="bg1"/>
                </a:solidFill>
                <a:latin typeface="Times New Roman" pitchFamily="18" charset="0"/>
                <a:cs typeface="Times New Roman" pitchFamily="18" charset="0"/>
              </a:rPr>
              <a:t>lo</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2506</TotalTime>
  <Words>132</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HỒN XÁC Hùng Lân</vt:lpstr>
      <vt:lpstr>ĐK. Con kính dâng Cha cùng bánh và rượu nho. Hồn con đây với xác con đây, đền vì bao tội lỗi xưa nay. Con dám trông mong thành áng trầm thơm tho. Bay tới trước dung nhan thánh Người, cám mến Cha lành tự tình khúc nôi.</vt:lpstr>
      <vt:lpstr>1. Con ước ao kết hợp cùng Chúa Giê-su như giọt nước trong rượu nho. Khăng khít nên một với Người, sống trong Người, trong nguồn ơn Chúa xuống cho.</vt:lpstr>
      <vt:lpstr>2. Con dám xin Chúa rửa hồn xác chúng con cho sạch vết bao tội nhơ. Thương giúp qua đời hiểm nghèo, tới Thiên Đường, rũ sạch hết các mối lo.</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919</cp:revision>
  <dcterms:created xsi:type="dcterms:W3CDTF">2021-12-01T03:00:51Z</dcterms:created>
  <dcterms:modified xsi:type="dcterms:W3CDTF">2021-12-15T12:28:22Z</dcterms:modified>
</cp:coreProperties>
</file>