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72"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LÊN BA NGÔI</a:t>
            </a:r>
            <a:br>
              <a:rPr lang="vi-VN"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Nguyễn </a:t>
            </a:r>
            <a:r>
              <a:rPr lang="vi-VN" sz="4000" b="1">
                <a:solidFill>
                  <a:schemeClr val="bg1"/>
                </a:solidFill>
                <a:latin typeface="Times New Roman" pitchFamily="18" charset="0"/>
                <a:cs typeface="Times New Roman" pitchFamily="18" charset="0"/>
              </a:rPr>
              <a:t>Văn Tuyên - Phương Quang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ÐK: Linh Mục dâng tiến lễ vật lên Ba Ngôi, hằng ngày tái diễn tiệc ly khắp nơi. Thánh hóa chúng con dâng cả cuộc đời, nên một hiến lễ mới để dâng Ba Ngôi.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Như nước tan trong chén rượu lành, như hương mới lửa hồng thắp dâng, như sáp ong thầm cháy đêm ngày, con tự hiến sống đời thánh 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Trong gió đông hay sáng xuân hồng, trong no ấm trong đời khó khăn, trong đắng cay trong lúc hy vọng, con tự hiến sống đời thánh 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Cho giáo dân đang sống khắp trời, cho thế giới chưa được đức tin, cho các linh hồn đã qua đời, xin hiệp nhất trong nguồn tái sinh.</a:t>
            </a: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2075</TotalTime>
  <Words>149</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LÊN BA NGÔI Nguyễn Văn Tuyên - Phương Quang</vt:lpstr>
      <vt:lpstr>ÐK: Linh Mục dâng tiến lễ vật lên Ba Ngôi, hằng ngày tái diễn tiệc ly khắp nơi. Thánh hóa chúng con dâng cả cuộc đời, nên một hiến lễ mới để dâng Ba Ngôi.</vt:lpstr>
      <vt:lpstr>1. Như nước tan trong chén rượu lành, như hương mới lửa hồng thắp dâng, như sáp ong thầm cháy đêm ngày, con tự hiến sống đời thánh ân.</vt:lpstr>
      <vt:lpstr>2. Trong gió đông hay sáng xuân hồng, trong no ấm trong đời khó khăn, trong đắng cay trong lúc hy vọng, con tự hiến sống đời thánh ân.</vt:lpstr>
      <vt:lpstr>3. Cho giáo dân đang sống khắp trời, cho thế giới chưa được đức tin, cho các linh hồn đã qua đời, xin hiệp nhất trong nguồn tái sinh.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770</cp:revision>
  <dcterms:created xsi:type="dcterms:W3CDTF">2021-12-01T03:00:51Z</dcterms:created>
  <dcterms:modified xsi:type="dcterms:W3CDTF">2021-12-29T07:13:10Z</dcterms:modified>
</cp:coreProperties>
</file>