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LÊN BÀN THÁNH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Viết Chung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Dâng lên bàn thánh, dâng lên bánh rượu tinh tuyền, là lao công của chúng con, là tâm tư cùng xác với hồn.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Chúa thương chấp nhận lễ vật đoàn con dâng kính, với niềm cậy trông tin mến vững bền.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Tiếng ca tiếng đàn, tiếng lòng đầy vơi xao xuyến, nỗi niềm buồn vui cung hiến thỏa nguyền.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2553</TotalTime>
  <Words>81</Words>
  <Application>Microsoft Office PowerPoint</Application>
  <PresentationFormat>On-screen Show (16:9)</PresentationFormat>
  <Paragraphs>7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DÂNG LÊN BÀN THÁNH Viết Chung</vt:lpstr>
      <vt:lpstr>ĐK. Dâng lên bàn thánh, dâng lên bánh rượu tinh tuyền, là lao công của chúng con, là tâm tư cùng xác với hồn.</vt:lpstr>
      <vt:lpstr>1. Chúa thương chấp nhận lễ vật đoàn con dâng kính, với niềm cậy trông tin mến vững bền.</vt:lpstr>
      <vt:lpstr>2. Tiếng ca tiếng đàn, tiếng lòng đầy vơi xao xuyến, nỗi niềm buồn vui cung hiến thỏa nguyền.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945</cp:revision>
  <dcterms:created xsi:type="dcterms:W3CDTF">2021-12-01T03:00:51Z</dcterms:created>
  <dcterms:modified xsi:type="dcterms:W3CDTF">2021-12-15T23:24:43Z</dcterms:modified>
</cp:coreProperties>
</file>