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Nguyễn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Tấm bánh này: bao lao nhọc cuộc đời dương thế. Chén rượu này: là một sương hai nắng phận con người.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lên Chúa đời cần lao xao xuyến bao buồn vui. Làm của lễ, tỏ lòng con luôn sắt son cậy tin.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Sớm mưa thuận: cây nảy chồi, đơm bông, kết trái. Gió trưa hòa: rộ ngàn hoa dâng tiến lên thiên tòa.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Suốt kiếp người bao ganh tị, hờn ghen, ân oán. Kính dâng lên, nguyện từ đây luôn mến Chúa yêu người.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Tháng năm dài lo tần tảo dần quên lãng Chúa. Quyết quay về tìm niềm vui trong lễ sớm kinh chiều.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5/ Tiếng tơ lòng như hương trầm nhẹ lan cung thánh. Ý nguyện cầu: ngàn muôn dân vui sống trong an bình.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168</Words>
  <Application>Microsoft Office PowerPoint</Application>
  <PresentationFormat>On-screen Show (16:9)</PresentationFormat>
  <Paragraphs>10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LÊN CHÚA Hải Nguyễn</vt:lpstr>
      <vt:lpstr>1/ Tấm bánh này: bao lao nhọc cuộc đời dương thế. Chén rượu này: là một sương hai nắng phận con người.</vt:lpstr>
      <vt:lpstr>ĐK: Dâng lên Chúa đời cần lao xao xuyến bao buồn vui. Làm của lễ, tỏ lòng con luôn sắt son cậy tin.</vt:lpstr>
      <vt:lpstr>2/ Sớm mưa thuận: cây nảy chồi, đơm bông, kết trái. Gió trưa hòa: rộ ngàn hoa dâng tiến lên thiên tòa.</vt:lpstr>
      <vt:lpstr>3/ Suốt kiếp người bao ganh tị, hờn ghen, ân oán. Kính dâng lên, nguyện từ đây luôn mến Chúa yêu người.</vt:lpstr>
      <vt:lpstr>4/ Tháng năm dài lo tần tảo dần quên lãng Chúa. Quyết quay về tìm niềm vui trong lễ sớm kinh chiều.</vt:lpstr>
      <vt:lpstr>5/ Tiếng tơ lòng như hương trầm nhẹ lan cung thánh. Ý nguyện cầu: ngàn muôn dân vui sống trong an bình.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819</cp:revision>
  <dcterms:created xsi:type="dcterms:W3CDTF">2021-12-01T03:00:51Z</dcterms:created>
  <dcterms:modified xsi:type="dcterms:W3CDTF">2021-12-14T07:03:42Z</dcterms:modified>
</cp:coreProperties>
</file>