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DÂNG LÊN CHÚA</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a:t>
            </a:r>
            <a:r>
              <a:rPr lang="vi-VN" sz="4800" b="1">
                <a:solidFill>
                  <a:schemeClr val="bg1"/>
                </a:solidFill>
                <a:latin typeface="Times New Roman" pitchFamily="18" charset="0"/>
                <a:cs typeface="Times New Roman" pitchFamily="18" charset="0"/>
              </a:rPr>
              <a:t>. Duy Thiên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Dâng lên Chúa bánh miến và rượu nho khiết tinh, góp về từ muôn cánh đồng dân Chúa. Dâng lên Chúa chí thánh là con Cha chí nhân, như khi xưa Người dâng hiến cho nhân </a:t>
            </a:r>
            <a:r>
              <a:rPr lang="vi-VN" sz="4800" b="1" smtClean="0">
                <a:solidFill>
                  <a:schemeClr val="bg1"/>
                </a:solidFill>
                <a:latin typeface="Times New Roman" pitchFamily="18" charset="0"/>
                <a:cs typeface="Times New Roman" pitchFamily="18" charset="0"/>
              </a:rPr>
              <a:t>trần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Như trầm hương bay lên trước tòa Thiên Chúa. Như lời kinh con dâng trước ngai tòa cao. Con thành tâm xin Chúa thương nhận lễ vật, sai Sứ thần dâng về trước thiên </a:t>
            </a:r>
            <a:r>
              <a:rPr lang="vi-VN" sz="4800" b="1" smtClean="0">
                <a:solidFill>
                  <a:schemeClr val="bg1"/>
                </a:solidFill>
                <a:latin typeface="Times New Roman" pitchFamily="18" charset="0"/>
                <a:cs typeface="Times New Roman" pitchFamily="18" charset="0"/>
              </a:rPr>
              <a:t>nhan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Đây đời con xin dâng trước tòa cao sang, xác hồn con dâng lên với bao buồn vui. Con thành tâm dâng hiến trên bàn thờ này, xin chúc lành thương nhận lễ con </a:t>
            </a:r>
            <a:r>
              <a:rPr lang="vi-VN" sz="4800" b="1" smtClean="0">
                <a:solidFill>
                  <a:schemeClr val="bg1"/>
                </a:solidFill>
                <a:latin typeface="Times New Roman" pitchFamily="18" charset="0"/>
                <a:cs typeface="Times New Roman" pitchFamily="18" charset="0"/>
              </a:rPr>
              <a:t>dâng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2781</TotalTime>
  <Words>132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CHÚA Lm. Duy Thiên</vt:lpstr>
      <vt:lpstr>ĐK: Dâng lên Chúa bánh miến và rượu nho khiết tinh, góp về từ muôn cánh đồng dân Chúa. Dâng lên Chúa chí thánh là con Cha chí nhân, như khi xưa Người dâng hiến cho nhân trần.</vt:lpstr>
      <vt:lpstr>1/. Như trầm hương bay lên trước tòa Thiên Chúa. Như lời kinh con dâng trước ngai tòa cao. Con thành tâm xin Chúa thương nhận lễ vật, sai Sứ thần dâng về trước thiên nhan.</vt:lpstr>
      <vt:lpstr>2/. Đây đời con xin dâng trước tòa cao sang, xác hồn con dâng lên với bao buồn vui. Con thành tâm dâng hiến trên bàn thờ này, xin chúc lành thương nhận lễ con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1043</cp:revision>
  <dcterms:created xsi:type="dcterms:W3CDTF">2021-12-01T03:00:51Z</dcterms:created>
  <dcterms:modified xsi:type="dcterms:W3CDTF">2021-12-29T08:16:50Z</dcterms:modified>
</cp:coreProperties>
</file>