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LÊN CHÚA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Nguyễn Duy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 lên Chúa cuộc đời hy sinh với tình yêu son sắt trong niềm tin. Dâng lên Chúa muôn lời tri ân vì tình Chúa yêu con vô ngần.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Một lần hiến dâng cho muôn lần là hạnh phúc xóa tan đau buồn. Này lòng con nguyện xin tiến dâng được tận hiến trọn cả xác thân.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Một điều ước thay cho muôn điều là được sống cho đi sớm chiều. Và lời kinh dệt bao mến yêu từ lòng con tràn như suối reo.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Này của lễ con dâng lên Ngài là một chút bánh thơm rượu nồng. Ngài dủ thương nhận cho lễ dâng mà rộng tay mở nguồn thánh ân.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2514</TotalTime>
  <Words>135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DÂNG LÊN CHÚA Lm. Nguyễn Duy</vt:lpstr>
      <vt:lpstr>ĐK. Dâng lên Chúa cuộc đời hy sinh với tình yêu son sắt trong niềm tin. Dâng lên Chúa muôn lời tri ân vì tình Chúa yêu con vô ngần.</vt:lpstr>
      <vt:lpstr>1. Một lần hiến dâng cho muôn lần là hạnh phúc xóa tan đau buồn. Này lòng con nguyện xin tiến dâng được tận hiến trọn cả xác thân.</vt:lpstr>
      <vt:lpstr>2. Một điều ước thay cho muôn điều là được sống cho đi sớm chiều. Và lời kinh dệt bao mến yêu từ lòng con tràn như suối reo.</vt:lpstr>
      <vt:lpstr>3. Này của lễ con dâng lên Ngài là một chút bánh thơm rượu nồng. Ngài dủ thương nhận cho lễ dâng mà rộng tay mở nguồn thánh ân.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924</cp:revision>
  <dcterms:created xsi:type="dcterms:W3CDTF">2021-12-01T03:00:51Z</dcterms:created>
  <dcterms:modified xsi:type="dcterms:W3CDTF">2021-12-15T12:36:39Z</dcterms:modified>
</cp:coreProperties>
</file>