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Kha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 lên Chúa nhân lành này hiến lễ tình thương. Xin dâng Cha trọn cuộc đời cùng với lễ hiến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Chúc tụng Thiên Chúa, chúc tụng Thiên Chúa chí tôn. Chúc tụng Chúa Trời, chúc tụng muôn muôn ngàn đời.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lên trước thiên tòa này bánh miến rượu thơm. Bao đau thương trong cuộc đời hợp với lễ hiến dâng.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lên Chúa thiên đình niềm kính bái ngợi khen. Xin dâng lên khúc nhạc vàng cùng với lễ hiến dâng.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2170</TotalTime>
  <Words>110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LÊN CHÚA Nguyên Kha</vt:lpstr>
      <vt:lpstr>1. Xin dâng lên Chúa nhân lành này hiến lễ tình thương. Xin dâng Cha trọn cuộc đời cùng với lễ hiến dâng.</vt:lpstr>
      <vt:lpstr>ÐK: Chúc tụng Thiên Chúa, chúc tụng Thiên Chúa chí tôn. Chúc tụng Chúa Trời, chúc tụng muôn muôn ngàn đời.</vt:lpstr>
      <vt:lpstr>2. Xin dâng lên trước thiên tòa này bánh miến rượu thơm. Bao đau thương trong cuộc đời hợp với lễ hiến dâng.</vt:lpstr>
      <vt:lpstr>3. Xin dâng lên Chúa thiên đình niềm kính bái ngợi khen. Xin dâng lên khúc nhạc vàng cùng với lễ hiến dâng.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827</cp:revision>
  <dcterms:created xsi:type="dcterms:W3CDTF">2021-12-01T03:00:51Z</dcterms:created>
  <dcterms:modified xsi:type="dcterms:W3CDTF">2021-12-14T07:17:35Z</dcterms:modified>
</cp:coreProperties>
</file>