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DÂNG LÊN CHÚA</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Phanxicô</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Dâng lên Chúa bánh thơm ly rượu nồng, dâng lên Ngài tiếng hát hòa lệ rơi. Dâng môi cười nắng sớm, dâng tiếng thở đêm dài, dâng lên Ngài tháng ngày bước trong </a:t>
            </a:r>
            <a:r>
              <a:rPr lang="vi-VN" sz="4800" b="1">
                <a:solidFill>
                  <a:schemeClr val="bg1"/>
                </a:solidFill>
                <a:latin typeface="Times New Roman" pitchFamily="18" charset="0"/>
                <a:cs typeface="Times New Roman" pitchFamily="18" charset="0"/>
              </a:rPr>
              <a:t>đời</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Nguyện dâng tương lai ngày mai, tình thương của Chúa dẫn con đi. Tình thương đưa con vút cao qua bao tháng năm không xót xa niềm đau.</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Dâng lên Chúa trái tim ươm mộng mơ, bao nhiêu lần đã khóc bên trời mưa. Dâng vui buồn sẽ đến, dâng sướng khổ qua rồi, dâng lên Ngài trót một kiếp con người.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Dâng lên Chúa trái tim ai mồ côi, dâng lên Ngài kiếp sống ai lẻ loi. Mong con thuyền ghé bến, vui đến mở ân tình, dâng lên Ngài ước nguyện sẽ vô ngần.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2422</TotalTime>
  <Words>162</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LÊN CHÚA Phanxicô</vt:lpstr>
      <vt:lpstr>1. Dâng lên Chúa bánh thơm ly rượu nồng, dâng lên Ngài tiếng hát hòa lệ rơi. Dâng môi cười nắng sớm, dâng tiếng thở đêm dài, dâng lên Ngài tháng ngày bước trong đời.</vt:lpstr>
      <vt:lpstr>ĐK. Nguyện dâng tương lai ngày mai, tình thương của Chúa dẫn con đi. Tình thương đưa con vút cao qua bao tháng năm không xót xa niềm đau.</vt:lpstr>
      <vt:lpstr>2. Dâng lên Chúa trái tim ươm mộng mơ, bao nhiêu lần đã khóc bên trời mưa. Dâng vui buồn sẽ đến, dâng sướng khổ qua rồi, dâng lên Ngài trót một kiếp con người.</vt:lpstr>
      <vt:lpstr>3. Dâng lên Chúa trái tim ai mồ côi, dâng lên Ngài kiếp sống ai lẻ loi. Mong con thuyền ghé bến, vui đến mở ân tình, dâng lên Ngài ước nguyện sẽ vô ngần.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913</cp:revision>
  <dcterms:created xsi:type="dcterms:W3CDTF">2021-12-01T03:00:51Z</dcterms:created>
  <dcterms:modified xsi:type="dcterms:W3CDTF">2021-12-15T11:04:48Z</dcterms:modified>
</cp:coreProperties>
</file>