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Con xin tiến dâng lên Ngài rượu bánh nồng say. Xin tiến dâng lên Ngài giọt mồ hôi vất vả trong đời. Rượu là tình con dâng lên, bánh là lòng con dâng lên. Hiệp với Giê-su con ca ngợi, hiệp với Giê-su con chúc tụng. Này là hy lễ con dâng, trọn niềm con tiến đâng lên.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Dâng lên bao nỗi buồn vui trong cuộc đời, dâng lên bao tháng ngày qua đi của phận người. Dâng lên tâm tình cảm mến, dâng lên muôn vàn lời ca. Dâng lên lễ vật thành tâm con nguyện cầu, dâng lên bước đường tình yêu ôi nhiệm mầu. Dâng lên ước mơ đời con, dâng lên này con xin dâng lên.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thân xác của con ôi mọn hèn, Cha thương đưa dẫn đời con qua ngàn nẻo đường. Dâng lên chan hòa tình thương, dâng lên muôn ngàn hoa hương. Con xin đáp lại tình thương Cha gọi mời, con xin hiến trọn đời con cho tình Ngài. Con xin phó dâng đời con, con xin này con xin dâng lên.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2713</TotalTime>
  <Words>218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Giang Ân</vt:lpstr>
      <vt:lpstr>ĐK. Con xin tiến dâng lên Ngài rượu bánh nồng say. Xin tiến dâng lên Ngài giọt mồ hôi vất vả trong đời. Rượu là tình con dâng lên, bánh là lòng con dâng lên. Hiệp với Giê-su con ca ngợi, hiệp với Giê-su con chúc tụng. Này là hy lễ con dâng, trọn niềm con tiến đâng lên.</vt:lpstr>
      <vt:lpstr>1. Dâng lên bao nỗi buồn vui trong cuộc đời, dâng lên bao tháng ngày qua đi của phận người. Dâng lên tâm tình cảm mến, dâng lên muôn vàn lời ca. Dâng lên lễ vật thành tâm con nguyện cầu, dâng lên bước đường tình yêu ôi nhiệm mầu. Dâng lên ước mơ đời con, dâng lên này con xin dâng lên.</vt:lpstr>
      <vt:lpstr>2. Dâng lên thân xác của con ôi mọn hèn, Cha thương đưa dẫn đời con qua ngàn nẻo đường. Dâng lên chan hòa tình thương, dâng lên muôn ngàn hoa hương. Con xin đáp lại tình thương Cha gọi mời, con xin hiến trọn đời con cho tình Ngài. Con xin phó dâng đời con, con xin này con xin dâng lên.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1000</cp:revision>
  <dcterms:created xsi:type="dcterms:W3CDTF">2021-12-01T03:00:51Z</dcterms:created>
  <dcterms:modified xsi:type="dcterms:W3CDTF">2021-12-16T02:11:18Z</dcterms:modified>
</cp:coreProperties>
</file>