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Ngài giọt mồ hôi đổ xuống nương đồng, dâng lên Ngài đôi tay này bao ngày vun xới. Hạt lúa đơm bông kết trái thơm lành, xin kính dâng lên Ngài đây bánh rượu nho ngát </a:t>
            </a:r>
            <a:r>
              <a:rPr lang="vi-VN" sz="4800" b="1">
                <a:solidFill>
                  <a:schemeClr val="bg1"/>
                </a:solidFill>
                <a:latin typeface="Times New Roman" pitchFamily="18" charset="0"/>
                <a:cs typeface="Times New Roman" pitchFamily="18" charset="0"/>
              </a:rPr>
              <a: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Một niềm tri ân con dâng lên Chúa, con dâng lên Chúa, Chúa ơi, Chúa ơi! Xin đón nhận của lễ con dâng.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Ngài ngàn lời ca nhạc khúc an hòa, muôn ơn lành Cha ban tặng cho toàn thế giới. Cuộc sống an vui ghi dấu ơn Trời, luôn thắm tươi môi cười chan chứa tình thương khắp </a:t>
            </a:r>
            <a:r>
              <a:rPr lang="vi-VN" sz="4800" b="1">
                <a:solidFill>
                  <a:schemeClr val="bg1"/>
                </a:solidFill>
                <a:latin typeface="Times New Roman" pitchFamily="18" charset="0"/>
                <a:cs typeface="Times New Roman" pitchFamily="18" charset="0"/>
              </a:rPr>
              <a:t>nơi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lên Ngài niềm cậy trông của biết bao người, xin cho đời luôn tươi đẹp như màu hoa thắm. Nguyện ước dâng lên hiến tế tinh tuyền, luôn sắt son một niềm yêu Chúa lòng tin chẳng </a:t>
            </a:r>
            <a:r>
              <a:rPr lang="vi-VN" sz="4800" b="1">
                <a:solidFill>
                  <a:schemeClr val="bg1"/>
                </a:solidFill>
                <a:latin typeface="Times New Roman" pitchFamily="18" charset="0"/>
                <a:cs typeface="Times New Roman" pitchFamily="18" charset="0"/>
              </a:rPr>
              <a:t>phai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2712</TotalTime>
  <Words>172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NGÀI Giang Ân</vt:lpstr>
      <vt:lpstr>1. Dâng lên Ngài giọt mồ hôi đổ xuống nương đồng, dâng lên Ngài đôi tay này bao ngày vun xới. Hạt lúa đơm bông kết trái thơm lành, xin kính dâng lên Ngài đây bánh rượu nho ngát hương.</vt:lpstr>
      <vt:lpstr>ĐK. Một niềm tri ân con dâng lên Chúa, con dâng lên Chúa, Chúa ơi, Chúa ơi! Xin đón nhận của lễ con dâng.</vt:lpstr>
      <vt:lpstr>2. Dâng lên Ngài ngàn lời ca nhạc khúc an hòa, muôn ơn lành Cha ban tặng cho toàn thế giới. Cuộc sống an vui ghi dấu ơn Trời, luôn thắm tươi môi cười chan chứa tình thương khắp nơi.</vt:lpstr>
      <vt:lpstr>3. Dâng lên Ngài niềm cậy trông của biết bao người, xin cho đời luôn tươi đẹp như màu hoa thắm. Nguyện ước dâng lên hiến tế tinh tuyền, luôn sắt son một niềm yêu Chúa lòng tin chẳng phai.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999</cp:revision>
  <dcterms:created xsi:type="dcterms:W3CDTF">2021-12-01T03:00:51Z</dcterms:created>
  <dcterms:modified xsi:type="dcterms:W3CDTF">2021-12-16T02:09:58Z</dcterms:modified>
</cp:coreProperties>
</file>