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LÊN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Trinh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Đoàn con đang tiến bước đến nhan Ngài, để dâng lên Cha của lễ hôm nay. Tương lai quê hương đang bừng sức sống. Bao nhiêu con tim đang nở môi </a:t>
            </a:r>
            <a:r>
              <a:rPr lang="vi-VN" sz="4000" b="1">
                <a:solidFill>
                  <a:schemeClr val="bg1"/>
                </a:solidFill>
                <a:latin typeface="Times New Roman" pitchFamily="18" charset="0"/>
                <a:cs typeface="Times New Roman" pitchFamily="18" charset="0"/>
              </a:rPr>
              <a:t>cười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lên Ngài tấm bánh trắng tinh, dâng lên Ngài rượu bánh thơm nồng. Dâng lên Ngài của lễ chúng con, dâng lên Ngài sức sống muôn đời. Dâng lên Ngài cố gắng nhân gian luôn xây dựng thế giới thương yêu. Cho con người biết nắm tay nhau, luôn hy vọng chung sống hòa </a:t>
            </a:r>
            <a:r>
              <a:rPr lang="vi-VN" sz="4000" b="1">
                <a:solidFill>
                  <a:schemeClr val="bg1"/>
                </a:solidFill>
                <a:latin typeface="Times New Roman" pitchFamily="18" charset="0"/>
                <a:cs typeface="Times New Roman" pitchFamily="18" charset="0"/>
              </a:rPr>
              <a:t>bình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Đoàn con đang tiến bước đến nhan Ngài, để dâng lên Cha của lễ hôm nay. Bao nhiêu lao công xây dựng thế giới. Bao nhiêu tin yêu xây đắp cho đời.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Đoàn con đang tiến bước đến nhan Ngài, để dâng lên Cha của lễ hôm nay. Bao nhiêu con tim hy vọng chung sống. Bao nhiêu gian lao xây đắp hòa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1781</TotalTime>
  <Words>185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LÊN NGÀI Lm. Nguyễn Văn Trinh </vt:lpstr>
      <vt:lpstr>1. Đoàn con đang tiến bước đến nhan Ngài, để dâng lên Cha của lễ hôm nay. Tương lai quê hương đang bừng sức sống. Bao nhiêu con tim đang nở môi cười.</vt:lpstr>
      <vt:lpstr>ĐK: Dâng lên Ngài tấm bánh trắng tinh, dâng lên Ngài rượu bánh thơm nồng. Dâng lên Ngài của lễ chúng con, dâng lên Ngài sức sống muôn đời. Dâng lên Ngài cố gắng nhân gian luôn xây dựng thế giới thương yêu. Cho con người biết nắm tay nhau, luôn hy vọng chung sống hòa bình.</vt:lpstr>
      <vt:lpstr>2. Đoàn con đang tiến bước đến nhan Ngài, để dâng lên Cha của lễ hôm nay. Bao nhiêu lao công xây dựng thế giới. Bao nhiêu tin yêu xây đắp cho đời. </vt:lpstr>
      <vt:lpstr>3. Đoàn con đang tiến bước đến nhan Ngài, để dâng lên Cha của lễ hôm nay. Bao nhiêu con tim hy vọng chung sống. Bao nhiêu gian lao xây đắp hòa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623</cp:revision>
  <dcterms:created xsi:type="dcterms:W3CDTF">2021-12-01T03:00:51Z</dcterms:created>
  <dcterms:modified xsi:type="dcterms:W3CDTF">2021-12-11T07:55:38Z</dcterms:modified>
</cp:coreProperties>
</file>