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Dâng lên Ngài, con tiến dâng lên Ngài bánh thơm với rượu nồng. Dâng lên Ngài, con tiến dâng lên Ngài trót đời con.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Dâng lên Cha những vui buồn gian khó. Dâng lên Cha những vui buồn lắng lo. Dâng lên Cha những nỗi niềm thao thức đầy lòng yêu mến tiến dâng lên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Dâng lên Cha tấm bánh hèn nhỏ bé. Dâng lên Cha với tấm lòng thiết tha. Dâng lên Cha cánh hoa lòng tin mến với lòng phó thác tín trung trọn niềm.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2203</TotalTime>
  <Words>110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NGÀI Lm. Thái Nguyên</vt:lpstr>
      <vt:lpstr>ĐK. Dâng lên Ngài, con tiến dâng lên Ngài bánh thơm với rượu nồng. Dâng lên Ngài, con tiến dâng lên Ngài trót đời con.</vt:lpstr>
      <vt:lpstr>1. Dâng lên Cha những vui buồn gian khó. Dâng lên Cha những vui buồn lắng lo. Dâng lên Cha những nỗi niềm thao thức đầy lòng yêu mến tiến dâng lên Ngài.</vt:lpstr>
      <vt:lpstr>2. Dâng lên Cha tấm bánh hèn nhỏ bé. Dâng lên Cha với tấm lòng thiết tha. Dâng lên Cha cánh hoa lòng tin mến với lòng phó thác tín trung trọn niềm.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847</cp:revision>
  <dcterms:created xsi:type="dcterms:W3CDTF">2021-12-01T03:00:51Z</dcterms:created>
  <dcterms:modified xsi:type="dcterms:W3CDTF">2021-12-14T07:50:03Z</dcterms:modified>
</cp:coreProperties>
</file>